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3" r:id="rId6"/>
    <p:sldMasterId id="214748366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Lst>
  <p:sldSz cy="6858000" cx="12192000"/>
  <p:notesSz cx="6858000" cy="9144000"/>
  <p:embeddedFontLst>
    <p:embeddedFont>
      <p:font typeface="Nunito"/>
      <p:regular r:id="rId26"/>
      <p:bold r:id="rId27"/>
      <p:italic r:id="rId28"/>
      <p:boldItalic r:id="rId29"/>
    </p:embeddedFont>
    <p:embeddedFont>
      <p:font typeface="Maven Pro"/>
      <p:regular r:id="rId30"/>
      <p:bold r:id="rId31"/>
    </p:embeddedFont>
    <p:embeddedFont>
      <p:font typeface="Roboto Mono"/>
      <p:regular r:id="rId32"/>
      <p:bold r:id="rId33"/>
      <p:italic r:id="rId34"/>
      <p:boldItalic r:id="rId35"/>
    </p:embeddedFont>
    <p:embeddedFont>
      <p:font typeface="Roboto"/>
      <p:regular r:id="rId36"/>
      <p:bold r:id="rId37"/>
      <p:italic r:id="rId38"/>
      <p:boldItalic r:id="rId39"/>
    </p:embeddedFont>
    <p:embeddedFont>
      <p:font typeface="Spectral ExtraLight"/>
      <p:regular r:id="rId40"/>
      <p:bold r:id="rId41"/>
      <p:italic r:id="rId42"/>
      <p:boldItalic r:id="rId43"/>
    </p:embeddedFont>
    <p:embeddedFont>
      <p:font typeface="Lobster"/>
      <p:regular r:id="rId44"/>
    </p:embeddedFont>
    <p:embeddedFont>
      <p:font typeface="Montserrat"/>
      <p:regular r:id="rId45"/>
      <p:bold r:id="rId46"/>
      <p:italic r:id="rId47"/>
      <p:boldItalic r:id="rId48"/>
    </p:embeddedFont>
    <p:embeddedFont>
      <p:font typeface="Lora"/>
      <p:regular r:id="rId49"/>
      <p:bold r:id="rId50"/>
      <p:italic r:id="rId51"/>
      <p:boldItalic r:id="rId52"/>
    </p:embeddedFont>
    <p:embeddedFont>
      <p:font typeface="Open Sans SemiBold"/>
      <p:regular r:id="rId53"/>
      <p:bold r:id="rId54"/>
      <p:italic r:id="rId55"/>
      <p:boldItalic r:id="rId56"/>
    </p:embeddedFont>
    <p:embeddedFont>
      <p:font typeface="Open Sans ExtraBold"/>
      <p:bold r:id="rId57"/>
      <p:boldItalic r:id="rId58"/>
    </p:embeddedFont>
    <p:embeddedFont>
      <p:font typeface="Open Sans"/>
      <p:regular r:id="rId59"/>
      <p:bold r:id="rId60"/>
      <p:italic r:id="rId61"/>
      <p:boldItalic r:id="rId62"/>
    </p:embeddedFont>
    <p:embeddedFont>
      <p:font typeface="Playfair Display Black"/>
      <p:bold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5" roundtripDataSignature="AMtx7mjvBzrpBnQOw+ZTxnb/9Kb2+Iy4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A6CB6A-0E3F-423D-BBE7-CA066F083956}">
  <a:tblStyle styleId="{72A6CB6A-0E3F-423D-BBE7-CA066F08395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pectralExtraLight-regular.fntdata"/><Relationship Id="rId42" Type="http://schemas.openxmlformats.org/officeDocument/2006/relationships/font" Target="fonts/SpectralExtraLight-italic.fntdata"/><Relationship Id="rId41" Type="http://schemas.openxmlformats.org/officeDocument/2006/relationships/font" Target="fonts/SpectralExtraLight-bold.fntdata"/><Relationship Id="rId44" Type="http://schemas.openxmlformats.org/officeDocument/2006/relationships/font" Target="fonts/Lobster-regular.fntdata"/><Relationship Id="rId43" Type="http://schemas.openxmlformats.org/officeDocument/2006/relationships/font" Target="fonts/SpectralExtraLight-bold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Lora-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MavenPro-bold.fntdata"/><Relationship Id="rId30" Type="http://schemas.openxmlformats.org/officeDocument/2006/relationships/font" Target="fonts/MavenPro-regular.fntdata"/><Relationship Id="rId33" Type="http://schemas.openxmlformats.org/officeDocument/2006/relationships/font" Target="fonts/RobotoMono-bold.fntdata"/><Relationship Id="rId32" Type="http://schemas.openxmlformats.org/officeDocument/2006/relationships/font" Target="fonts/RobotoMono-regular.fntdata"/><Relationship Id="rId35" Type="http://schemas.openxmlformats.org/officeDocument/2006/relationships/font" Target="fonts/RobotoMono-boldItalic.fntdata"/><Relationship Id="rId34" Type="http://schemas.openxmlformats.org/officeDocument/2006/relationships/font" Target="fonts/RobotoMono-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12.xml"/><Relationship Id="rId64" Type="http://schemas.openxmlformats.org/officeDocument/2006/relationships/font" Target="fonts/PlayfairDisplayBlack-boldItalic.fntdata"/><Relationship Id="rId63" Type="http://schemas.openxmlformats.org/officeDocument/2006/relationships/font" Target="fonts/PlayfairDisplayBlack-bold.fntdata"/><Relationship Id="rId22" Type="http://schemas.openxmlformats.org/officeDocument/2006/relationships/slide" Target="slides/slide14.xml"/><Relationship Id="rId21" Type="http://schemas.openxmlformats.org/officeDocument/2006/relationships/slide" Target="slides/slide13.xml"/><Relationship Id="rId65" Type="http://customschemas.google.com/relationships/presentationmetadata" Target="metadata"/><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OpenSans-bold.fntdata"/><Relationship Id="rId26" Type="http://schemas.openxmlformats.org/officeDocument/2006/relationships/font" Target="fonts/Nunito-regular.fntdata"/><Relationship Id="rId25" Type="http://schemas.openxmlformats.org/officeDocument/2006/relationships/slide" Target="slides/slide17.xml"/><Relationship Id="rId28" Type="http://schemas.openxmlformats.org/officeDocument/2006/relationships/font" Target="fonts/Nunito-italic.fntdata"/><Relationship Id="rId27" Type="http://schemas.openxmlformats.org/officeDocument/2006/relationships/font" Target="fonts/Nunito-bold.fntdata"/><Relationship Id="rId29" Type="http://schemas.openxmlformats.org/officeDocument/2006/relationships/font" Target="fonts/Nunito-boldItalic.fntdata"/><Relationship Id="rId51" Type="http://schemas.openxmlformats.org/officeDocument/2006/relationships/font" Target="fonts/Lora-italic.fntdata"/><Relationship Id="rId50" Type="http://schemas.openxmlformats.org/officeDocument/2006/relationships/font" Target="fonts/Lora-bold.fntdata"/><Relationship Id="rId53" Type="http://schemas.openxmlformats.org/officeDocument/2006/relationships/font" Target="fonts/OpenSansSemiBold-regular.fntdata"/><Relationship Id="rId52" Type="http://schemas.openxmlformats.org/officeDocument/2006/relationships/font" Target="fonts/Lora-boldItalic.fntdata"/><Relationship Id="rId11" Type="http://schemas.openxmlformats.org/officeDocument/2006/relationships/slide" Target="slides/slide3.xml"/><Relationship Id="rId55" Type="http://schemas.openxmlformats.org/officeDocument/2006/relationships/font" Target="fonts/OpenSansSemiBold-italic.fntdata"/><Relationship Id="rId10" Type="http://schemas.openxmlformats.org/officeDocument/2006/relationships/slide" Target="slides/slide2.xml"/><Relationship Id="rId54" Type="http://schemas.openxmlformats.org/officeDocument/2006/relationships/font" Target="fonts/OpenSansSemiBold-bold.fntdata"/><Relationship Id="rId13" Type="http://schemas.openxmlformats.org/officeDocument/2006/relationships/slide" Target="slides/slide5.xml"/><Relationship Id="rId57" Type="http://schemas.openxmlformats.org/officeDocument/2006/relationships/font" Target="fonts/OpenSansExtraBold-bold.fntdata"/><Relationship Id="rId12" Type="http://schemas.openxmlformats.org/officeDocument/2006/relationships/slide" Target="slides/slide4.xml"/><Relationship Id="rId56" Type="http://schemas.openxmlformats.org/officeDocument/2006/relationships/font" Target="fonts/OpenSansSemiBold-boldItalic.fntdata"/><Relationship Id="rId15" Type="http://schemas.openxmlformats.org/officeDocument/2006/relationships/slide" Target="slides/slide7.xml"/><Relationship Id="rId59" Type="http://schemas.openxmlformats.org/officeDocument/2006/relationships/font" Target="fonts/OpenSans-regular.fntdata"/><Relationship Id="rId14" Type="http://schemas.openxmlformats.org/officeDocument/2006/relationships/slide" Target="slides/slide6.xml"/><Relationship Id="rId58" Type="http://schemas.openxmlformats.org/officeDocument/2006/relationships/font" Target="fonts/OpenSansExtraBold-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16d5cdb6c_0_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Hi everyone This is Team 5. We have Coco Diru Jiang Kyle and I’m GQ. Our teammate Wenqi has hurt his hand, so unfortunately, he can’t be with us today.</a:t>
            </a:r>
            <a:endParaRPr/>
          </a:p>
          <a:p>
            <a:pPr indent="0" lvl="0" marL="0" rtl="0" algn="l">
              <a:lnSpc>
                <a:spcPct val="100000"/>
              </a:lnSpc>
              <a:spcBef>
                <a:spcPts val="0"/>
              </a:spcBef>
              <a:spcAft>
                <a:spcPts val="0"/>
              </a:spcAft>
              <a:buSzPts val="1400"/>
              <a:buNone/>
            </a:pPr>
            <a:r>
              <a:rPr lang="en-US"/>
              <a:t>So today we gonna introduce our project with MVP. Our project is called Unsupervised Multimodal Matching in social media posts. It’s obvious that we use unsupervised methods to match similar posts based on multimodal information. So firstly, what are we doing?</a:t>
            </a:r>
            <a:endParaRPr/>
          </a:p>
        </p:txBody>
      </p:sp>
      <p:sp>
        <p:nvSpPr>
          <p:cNvPr id="138" name="Google Shape;138;g1016d5cdb6c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16d5cdb6c_0_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t>
            </a:r>
            <a:r>
              <a:rPr lang="en-US"/>
              <a:t>Wenqi</a:t>
            </a:r>
            <a:r>
              <a:rPr lang="en-US"/>
              <a:t>] And how do we do the combination?</a:t>
            </a:r>
            <a:endParaRPr/>
          </a:p>
          <a:p>
            <a:pPr indent="0" lvl="0" marL="0" rtl="0" algn="l">
              <a:lnSpc>
                <a:spcPct val="100000"/>
              </a:lnSpc>
              <a:spcBef>
                <a:spcPts val="0"/>
              </a:spcBef>
              <a:spcAft>
                <a:spcPts val="0"/>
              </a:spcAft>
              <a:buSzPts val="1400"/>
              <a:buNone/>
            </a:pPr>
            <a:r>
              <a:rPr lang="en-US"/>
              <a:t>String format features. Concatenate them, using bert, numeric data for model.</a:t>
            </a:r>
            <a:endParaRPr/>
          </a:p>
          <a:p>
            <a:pPr indent="0" lvl="0" marL="0" rtl="0" algn="l">
              <a:lnSpc>
                <a:spcPct val="100000"/>
              </a:lnSpc>
              <a:spcBef>
                <a:spcPts val="0"/>
              </a:spcBef>
              <a:spcAft>
                <a:spcPts val="0"/>
              </a:spcAft>
              <a:buSzPts val="1400"/>
              <a:buNone/>
            </a:pPr>
            <a:r>
              <a:rPr lang="en-US"/>
              <a:t>But we’ve used such feature </a:t>
            </a:r>
            <a:r>
              <a:rPr lang="en-US"/>
              <a:t>extracting models several times, we’ll lose much information. </a:t>
            </a:r>
            <a:endParaRPr/>
          </a:p>
          <a:p>
            <a:pPr indent="0" lvl="0" marL="0" rtl="0" algn="l">
              <a:lnSpc>
                <a:spcPct val="100000"/>
              </a:lnSpc>
              <a:spcBef>
                <a:spcPts val="0"/>
              </a:spcBef>
              <a:spcAft>
                <a:spcPts val="0"/>
              </a:spcAft>
              <a:buSzPts val="1400"/>
              <a:buNone/>
            </a:pPr>
            <a:r>
              <a:rPr lang="en-US"/>
              <a:t>So a better try will be using late fusion. Time permitting, ensemble three clustering.</a:t>
            </a:r>
            <a:endParaRPr/>
          </a:p>
          <a:p>
            <a:pPr indent="0" lvl="0" marL="0" rtl="0" algn="l">
              <a:lnSpc>
                <a:spcPct val="100000"/>
              </a:lnSpc>
              <a:spcBef>
                <a:spcPts val="0"/>
              </a:spcBef>
              <a:spcAft>
                <a:spcPts val="0"/>
              </a:spcAft>
              <a:buSzPts val="1400"/>
              <a:buNone/>
            </a:pPr>
            <a:r>
              <a:rPr lang="en-US"/>
              <a:t>A much more complex way is to try intermediate fusion. Using NN, combine them in hidden layers. It’s something to work with for future work.</a:t>
            </a:r>
            <a:endParaRPr/>
          </a:p>
        </p:txBody>
      </p:sp>
      <p:sp>
        <p:nvSpPr>
          <p:cNvPr id="237" name="Google Shape;237;g1016d5cdb6c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16d5cdb6c_0_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[Diru] How to use unsupervised model to match a given post.</a:t>
            </a:r>
            <a:endParaRPr>
              <a:solidFill>
                <a:srgbClr val="B7B7B7"/>
              </a:solidFill>
            </a:endParaRPr>
          </a:p>
        </p:txBody>
      </p:sp>
      <p:sp>
        <p:nvSpPr>
          <p:cNvPr id="261" name="Google Shape;261;g1016d5cdb6c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16d5cdb6c_0_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[Jiang] So about our </a:t>
            </a:r>
            <a:r>
              <a:rPr lang="en-US"/>
              <a:t>architecture,</a:t>
            </a:r>
            <a:r>
              <a:rPr lang="en-US"/>
              <a:t> </a:t>
            </a:r>
            <a:r>
              <a:rPr lang="en-US" sz="1100">
                <a:latin typeface="Arial"/>
                <a:ea typeface="Arial"/>
                <a:cs typeface="Arial"/>
                <a:sym typeface="Arial"/>
              </a:rPr>
              <a:t>we uses MySQL as the database, and all posts and account information are stored in the database. These data are used as a dataset to NLP and CV APIs for feature extraction, and then they are combined and use the KNN algorithm to build a model. The user can click the search button on the ui to search and you will see similar posts. Finally, the user’s new posts and feedback will be stored in the database, and we will have a larger data set, which also means a better model.</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73" name="Google Shape;273;g1016d5cdb6c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016d5cdb6c_0_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[GQ, Jiang] Although we’re still working on the optimization of our algorithm. Jiang has made a testing UI for our project. As we can see, it’s a home page of social media. We can see all the posts here sorted by time.</a:t>
            </a:r>
            <a:endParaRPr>
              <a:solidFill>
                <a:srgbClr val="B7B7B7"/>
              </a:solidFill>
            </a:endParaRPr>
          </a:p>
        </p:txBody>
      </p:sp>
      <p:sp>
        <p:nvSpPr>
          <p:cNvPr id="282" name="Google Shape;282;g1016d5cdb6c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017579968a_0_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[GQ, Jiang] </a:t>
            </a:r>
            <a:endParaRPr/>
          </a:p>
          <a:p>
            <a:pPr indent="0" lvl="0" marL="0" rtl="0" algn="l">
              <a:lnSpc>
                <a:spcPct val="100000"/>
              </a:lnSpc>
              <a:spcBef>
                <a:spcPts val="0"/>
              </a:spcBef>
              <a:spcAft>
                <a:spcPts val="0"/>
              </a:spcAft>
              <a:buSzPts val="1400"/>
              <a:buNone/>
            </a:pPr>
            <a:r>
              <a:rPr lang="en-US"/>
              <a:t>Also, we can log in to post, and we can click into one posts to see details.  here’s the text, here’s the images. With it’s username and date of the posts.</a:t>
            </a:r>
            <a:endParaRPr/>
          </a:p>
        </p:txBody>
      </p:sp>
      <p:sp>
        <p:nvSpPr>
          <p:cNvPr id="290" name="Google Shape;290;g1017579968a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17579968a_0_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[GQ, Jiang] </a:t>
            </a:r>
            <a:endParaRPr/>
          </a:p>
          <a:p>
            <a:pPr indent="0" lvl="0" marL="0" rtl="0" algn="l">
              <a:lnSpc>
                <a:spcPct val="100000"/>
              </a:lnSpc>
              <a:spcBef>
                <a:spcPts val="0"/>
              </a:spcBef>
              <a:spcAft>
                <a:spcPts val="0"/>
              </a:spcAft>
              <a:buSzPts val="1400"/>
              <a:buNone/>
            </a:pPr>
            <a:r>
              <a:rPr lang="en-US"/>
              <a:t>It’s just like all social media except, there’s a search button under the post. If you click it, you’re get the search result based on both image and text. Just like a search engine, but in social media for posts.</a:t>
            </a:r>
            <a:endParaRPr/>
          </a:p>
          <a:p>
            <a:pPr indent="0" lvl="0" marL="0" rtl="0" algn="l">
              <a:lnSpc>
                <a:spcPct val="100000"/>
              </a:lnSpc>
              <a:spcBef>
                <a:spcPts val="0"/>
              </a:spcBef>
              <a:spcAft>
                <a:spcPts val="0"/>
              </a:spcAft>
              <a:buSzPts val="1400"/>
              <a:buNone/>
            </a:pPr>
            <a:r>
              <a:rPr lang="en-US"/>
              <a:t>So our project can be a project for fun. Find out who’s with you. But if the feature extraction and clustering has better performance, it can gather the information among huge amount of social media posts. It’s common that </a:t>
            </a:r>
            <a:r>
              <a:rPr lang="en-US"/>
              <a:t>someone</a:t>
            </a:r>
            <a:r>
              <a:rPr lang="en-US"/>
              <a:t> has a question, someone has an answer, but searching or hashtags won’t bring them together. Hopefully one day machine can do it. </a:t>
            </a:r>
            <a:endParaRPr/>
          </a:p>
        </p:txBody>
      </p:sp>
      <p:sp>
        <p:nvSpPr>
          <p:cNvPr id="300" name="Google Shape;300;g1017579968a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3225a71d8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309" name="Google Shape;309;g103225a71d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16d5cdb6c_0_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That’s all about our project for now. Thanks for listening.</a:t>
            </a:r>
            <a:endParaRPr/>
          </a:p>
        </p:txBody>
      </p:sp>
      <p:sp>
        <p:nvSpPr>
          <p:cNvPr id="316" name="Google Shape;316;g1016d5cdb6c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[GQ]</a:t>
            </a:r>
            <a:endParaRPr/>
          </a:p>
          <a:p>
            <a:pPr indent="0" lvl="0" marL="0" rtl="0" algn="l">
              <a:lnSpc>
                <a:spcPct val="100000"/>
              </a:lnSpc>
              <a:spcBef>
                <a:spcPts val="0"/>
              </a:spcBef>
              <a:spcAft>
                <a:spcPts val="0"/>
              </a:spcAft>
              <a:buSzPts val="1400"/>
              <a:buNone/>
            </a:pPr>
            <a:r>
              <a:rPr lang="en-US">
                <a:solidFill>
                  <a:srgbClr val="C0791B"/>
                </a:solidFill>
              </a:rPr>
              <a:t>○ </a:t>
            </a:r>
            <a:r>
              <a:rPr lang="en-US"/>
              <a:t> It’s more like a project for fun. The problem is that when we’re using social media. I’m </a:t>
            </a:r>
            <a:r>
              <a:rPr b="1" lang="en-US"/>
              <a:t>interested in certain post</a:t>
            </a:r>
            <a:r>
              <a:rPr lang="en-US"/>
              <a:t> and I wanna see more, what should I do?</a:t>
            </a:r>
            <a:endParaRPr/>
          </a:p>
          <a:p>
            <a:pPr indent="0" lvl="0" marL="0" rtl="0" algn="l">
              <a:lnSpc>
                <a:spcPct val="100000"/>
              </a:lnSpc>
              <a:spcBef>
                <a:spcPts val="0"/>
              </a:spcBef>
              <a:spcAft>
                <a:spcPts val="0"/>
              </a:spcAft>
              <a:buSzPts val="1400"/>
              <a:buNone/>
            </a:pPr>
            <a:r>
              <a:rPr lang="en-US">
                <a:solidFill>
                  <a:srgbClr val="C0791B"/>
                </a:solidFill>
              </a:rPr>
              <a:t>○ </a:t>
            </a:r>
            <a:r>
              <a:rPr lang="en-US"/>
              <a:t> I go for the</a:t>
            </a:r>
            <a:r>
              <a:rPr b="1" lang="en-US"/>
              <a:t> hashtags, or its category</a:t>
            </a:r>
            <a:r>
              <a:rPr lang="en-US"/>
              <a:t>. But the more common situation is that I’m interested in some </a:t>
            </a:r>
            <a:r>
              <a:rPr b="1" lang="en-US"/>
              <a:t>specific topic</a:t>
            </a:r>
            <a:r>
              <a:rPr lang="en-US"/>
              <a:t>. Like I posted something, and I wanna know who’s having the same thought with me. It’s not popular enough to have a hashtag, </a:t>
            </a:r>
            <a:r>
              <a:rPr lang="en-US"/>
              <a:t>and</a:t>
            </a:r>
            <a:r>
              <a:rPr lang="en-US"/>
              <a:t>its category is way too general. </a:t>
            </a:r>
            <a:endParaRPr/>
          </a:p>
          <a:p>
            <a:pPr indent="0" lvl="0" marL="0" rtl="0" algn="l">
              <a:lnSpc>
                <a:spcPct val="100000"/>
              </a:lnSpc>
              <a:spcBef>
                <a:spcPts val="0"/>
              </a:spcBef>
              <a:spcAft>
                <a:spcPts val="0"/>
              </a:spcAft>
              <a:buSzPts val="1400"/>
              <a:buNone/>
            </a:pPr>
            <a:r>
              <a:rPr lang="en-US">
                <a:solidFill>
                  <a:srgbClr val="C0791B"/>
                </a:solidFill>
              </a:rPr>
              <a:t>○ </a:t>
            </a:r>
            <a:r>
              <a:rPr lang="en-US"/>
              <a:t>So I will turn to searching. However, search in social media is mainly just keywords only. And it’s not comprehensive, because not everyone express their thoughts in the text. There’re much more information in the images. [Example]</a:t>
            </a:r>
            <a:endParaRPr/>
          </a:p>
          <a:p>
            <a:pPr indent="0" lvl="0" marL="0" rtl="0" algn="l">
              <a:lnSpc>
                <a:spcPct val="100000"/>
              </a:lnSpc>
              <a:spcBef>
                <a:spcPts val="0"/>
              </a:spcBef>
              <a:spcAft>
                <a:spcPts val="0"/>
              </a:spcAft>
              <a:buSzPts val="1400"/>
              <a:buNone/>
            </a:pPr>
            <a:r>
              <a:t/>
            </a:r>
            <a:endParaRPr/>
          </a:p>
        </p:txBody>
      </p:sp>
      <p:sp>
        <p:nvSpPr>
          <p:cNvPr id="149" name="Google Shape;14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17579968a_0_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[GQ] </a:t>
            </a:r>
            <a:endParaRPr/>
          </a:p>
          <a:p>
            <a:pPr indent="0" lvl="0" marL="0" rtl="0" algn="l">
              <a:lnSpc>
                <a:spcPct val="100000"/>
              </a:lnSpc>
              <a:spcBef>
                <a:spcPts val="0"/>
              </a:spcBef>
              <a:spcAft>
                <a:spcPts val="0"/>
              </a:spcAft>
              <a:buSzPts val="1400"/>
              <a:buNone/>
            </a:pPr>
            <a:r>
              <a:rPr lang="en-US"/>
              <a:t>Wenqi example: his injury and how he survive the midterm by his </a:t>
            </a:r>
            <a:r>
              <a:rPr lang="en-US"/>
              <a:t>left hand</a:t>
            </a:r>
            <a:r>
              <a:rPr lang="en-US"/>
              <a:t>. </a:t>
            </a:r>
            <a:endParaRPr/>
          </a:p>
          <a:p>
            <a:pPr indent="0" lvl="0" marL="0" rtl="0" algn="l">
              <a:lnSpc>
                <a:spcPct val="100000"/>
              </a:lnSpc>
              <a:spcBef>
                <a:spcPts val="0"/>
              </a:spcBef>
              <a:spcAft>
                <a:spcPts val="0"/>
              </a:spcAft>
              <a:buSzPts val="1400"/>
              <a:buNone/>
            </a:pPr>
            <a:r>
              <a:rPr lang="en-US"/>
              <a:t>he wanna know who’s same. Ideal results like these posts</a:t>
            </a:r>
            <a:endParaRPr/>
          </a:p>
          <a:p>
            <a:pPr indent="0" lvl="0" marL="0" rtl="0" algn="l">
              <a:lnSpc>
                <a:spcPct val="100000"/>
              </a:lnSpc>
              <a:spcBef>
                <a:spcPts val="0"/>
              </a:spcBef>
              <a:spcAft>
                <a:spcPts val="0"/>
              </a:spcAft>
              <a:buSzPts val="1400"/>
              <a:buNone/>
            </a:pPr>
            <a:r>
              <a:rPr lang="en-US"/>
              <a:t>No </a:t>
            </a:r>
            <a:r>
              <a:rPr lang="en-US"/>
              <a:t>hashtag</a:t>
            </a:r>
            <a:r>
              <a:rPr lang="en-US"/>
              <a:t> </a:t>
            </a:r>
            <a:r>
              <a:rPr b="1" lang="en-US"/>
              <a:t>‘I hurt my right hand before midterm by boxing</a:t>
            </a:r>
            <a:r>
              <a:rPr lang="en-US"/>
              <a:t>’</a:t>
            </a:r>
            <a:endParaRPr/>
          </a:p>
          <a:p>
            <a:pPr indent="0" lvl="0" marL="0" rtl="0" algn="l">
              <a:lnSpc>
                <a:spcPct val="100000"/>
              </a:lnSpc>
              <a:spcBef>
                <a:spcPts val="0"/>
              </a:spcBef>
              <a:spcAft>
                <a:spcPts val="0"/>
              </a:spcAft>
              <a:buSzPts val="1400"/>
              <a:buNone/>
            </a:pPr>
            <a:r>
              <a:rPr lang="en-US"/>
              <a:t>And if I </a:t>
            </a:r>
            <a:r>
              <a:rPr b="1" lang="en-US"/>
              <a:t>search by image</a:t>
            </a:r>
            <a:r>
              <a:rPr lang="en-US"/>
              <a:t>…  If I </a:t>
            </a:r>
            <a:r>
              <a:rPr b="1" lang="en-US"/>
              <a:t>search by text</a:t>
            </a:r>
            <a:r>
              <a:rPr lang="en-US"/>
              <a:t>…</a:t>
            </a:r>
            <a:endParaRPr/>
          </a:p>
          <a:p>
            <a:pPr indent="0" lvl="0" marL="0" rtl="0" algn="l">
              <a:lnSpc>
                <a:spcPct val="100000"/>
              </a:lnSpc>
              <a:spcBef>
                <a:spcPts val="0"/>
              </a:spcBef>
              <a:spcAft>
                <a:spcPts val="0"/>
              </a:spcAft>
              <a:buSzPts val="1400"/>
              <a:buNone/>
            </a:pPr>
            <a:r>
              <a:rPr lang="en-US"/>
              <a:t>We can see boxing keyword is in image, injury keyword is in text</a:t>
            </a:r>
            <a:endParaRPr/>
          </a:p>
          <a:p>
            <a:pPr indent="0" lvl="0" marL="0" rtl="0" algn="l">
              <a:lnSpc>
                <a:spcPct val="100000"/>
              </a:lnSpc>
              <a:spcBef>
                <a:spcPts val="0"/>
              </a:spcBef>
              <a:spcAft>
                <a:spcPts val="0"/>
              </a:spcAft>
              <a:buSzPts val="1400"/>
              <a:buNone/>
            </a:pPr>
            <a:r>
              <a:rPr lang="en-US"/>
              <a:t>So what we wanna do is to combine these information to get a better search result.</a:t>
            </a:r>
            <a:endParaRPr/>
          </a:p>
        </p:txBody>
      </p:sp>
      <p:sp>
        <p:nvSpPr>
          <p:cNvPr id="157" name="Google Shape;157;g1017579968a_0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17579968a_0_1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[GQ] </a:t>
            </a:r>
            <a:endParaRPr/>
          </a:p>
          <a:p>
            <a:pPr indent="0" lvl="0" marL="0" rtl="0" algn="l">
              <a:lnSpc>
                <a:spcPct val="100000"/>
              </a:lnSpc>
              <a:spcBef>
                <a:spcPts val="0"/>
              </a:spcBef>
              <a:spcAft>
                <a:spcPts val="0"/>
              </a:spcAft>
              <a:buSzPts val="1400"/>
              <a:buNone/>
            </a:pPr>
            <a:r>
              <a:rPr lang="en-US"/>
              <a:t>Therefore, our project goals is just our title.</a:t>
            </a:r>
            <a:endParaRPr/>
          </a:p>
          <a:p>
            <a:pPr indent="0" lvl="0" marL="0" rtl="0" algn="l">
              <a:lnSpc>
                <a:spcPct val="100000"/>
              </a:lnSpc>
              <a:spcBef>
                <a:spcPts val="0"/>
              </a:spcBef>
              <a:spcAft>
                <a:spcPts val="0"/>
              </a:spcAft>
              <a:buSzPts val="1400"/>
              <a:buNone/>
            </a:pPr>
            <a:r>
              <a:rPr lang="en-US">
                <a:solidFill>
                  <a:srgbClr val="C0791B"/>
                </a:solidFill>
              </a:rPr>
              <a:t>○ </a:t>
            </a:r>
            <a:r>
              <a:rPr b="1" lang="en-US"/>
              <a:t>Unsupervised</a:t>
            </a:r>
            <a:r>
              <a:rPr lang="en-US"/>
              <a:t>: Maybe we’ll based on supervised label like categories first, but the core method to match the posts is unsupervised. Because there’s no specific label in real life. Also we don’t know what the topic gonna be like, so we can’t manually label them.</a:t>
            </a:r>
            <a:endParaRPr/>
          </a:p>
          <a:p>
            <a:pPr indent="0" lvl="0" marL="0" rtl="0" algn="l">
              <a:lnSpc>
                <a:spcPct val="100000"/>
              </a:lnSpc>
              <a:spcBef>
                <a:spcPts val="0"/>
              </a:spcBef>
              <a:spcAft>
                <a:spcPts val="0"/>
              </a:spcAft>
              <a:buSzPts val="1400"/>
              <a:buNone/>
            </a:pPr>
            <a:r>
              <a:rPr lang="en-US">
                <a:solidFill>
                  <a:srgbClr val="C0791B"/>
                </a:solidFill>
              </a:rPr>
              <a:t>○ </a:t>
            </a:r>
            <a:r>
              <a:rPr lang="en-US"/>
              <a:t>And to get the comprehensive information based on the complex scenarios in social media, we want to combine both information from Text and Image</a:t>
            </a:r>
            <a:endParaRPr/>
          </a:p>
          <a:p>
            <a:pPr indent="0" lvl="0" marL="0" rtl="0" algn="l">
              <a:lnSpc>
                <a:spcPct val="100000"/>
              </a:lnSpc>
              <a:spcBef>
                <a:spcPts val="0"/>
              </a:spcBef>
              <a:spcAft>
                <a:spcPts val="0"/>
              </a:spcAft>
              <a:buSzPts val="1400"/>
              <a:buNone/>
            </a:pPr>
            <a:r>
              <a:rPr lang="en-US">
                <a:solidFill>
                  <a:srgbClr val="C0791B"/>
                </a:solidFill>
              </a:rPr>
              <a:t>○ </a:t>
            </a:r>
            <a:r>
              <a:rPr lang="en-US"/>
              <a:t>At last we want to implement that as a embedded function, search by post.</a:t>
            </a:r>
            <a:endParaRPr/>
          </a:p>
          <a:p>
            <a:pPr indent="0" lvl="0" marL="0" rtl="0" algn="l">
              <a:lnSpc>
                <a:spcPct val="100000"/>
              </a:lnSpc>
              <a:spcBef>
                <a:spcPts val="0"/>
              </a:spcBef>
              <a:spcAft>
                <a:spcPts val="0"/>
              </a:spcAft>
              <a:buClr>
                <a:srgbClr val="000000"/>
              </a:buClr>
              <a:buSzPts val="1400"/>
              <a:buFont typeface="Arial"/>
              <a:buNone/>
            </a:pPr>
            <a:r>
              <a:rPr lang="en-US"/>
              <a:t>Now we can go to the Marketing side.</a:t>
            </a:r>
            <a:endParaRPr/>
          </a:p>
          <a:p>
            <a:pPr indent="0" lvl="0" marL="0" rtl="0" algn="l">
              <a:lnSpc>
                <a:spcPct val="100000"/>
              </a:lnSpc>
              <a:spcBef>
                <a:spcPts val="0"/>
              </a:spcBef>
              <a:spcAft>
                <a:spcPts val="0"/>
              </a:spcAft>
              <a:buSzPts val="1400"/>
              <a:buNone/>
            </a:pPr>
            <a:r>
              <a:t/>
            </a:r>
            <a:endParaRPr/>
          </a:p>
        </p:txBody>
      </p:sp>
      <p:sp>
        <p:nvSpPr>
          <p:cNvPr id="177" name="Google Shape;177;g1017579968a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16d5cdb6c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r>
              <a:rPr lang="en-US"/>
              <a:t>[Coco, Kyle] Why are we doing this? Like BA side, marketing, user interview, stuff like that. Feel free to change the subtitle~</a:t>
            </a:r>
            <a:endParaRPr/>
          </a:p>
        </p:txBody>
      </p:sp>
      <p:sp>
        <p:nvSpPr>
          <p:cNvPr id="185" name="Google Shape;185;g1016d5cdb6c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17579968a_17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r>
              <a:rPr lang="en-US"/>
              <a:t>[Coco, Kyle] Why are we doing this? Like BA side, marketing, user interview, stuff like that. Feel free to change the subtitle~</a:t>
            </a:r>
            <a:endParaRPr/>
          </a:p>
        </p:txBody>
      </p:sp>
      <p:sp>
        <p:nvSpPr>
          <p:cNvPr id="192" name="Google Shape;192;g1017579968a_17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17579968a_15_76: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1017579968a_15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17579968a_18_0: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017579968a_1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16d5cdb6c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[Wenqi] </a:t>
            </a:r>
            <a:r>
              <a:rPr b="1" lang="en-US"/>
              <a:t>And now we can go to how we gonna do this.</a:t>
            </a:r>
            <a:endParaRPr b="1"/>
          </a:p>
        </p:txBody>
      </p:sp>
      <p:sp>
        <p:nvSpPr>
          <p:cNvPr id="214" name="Google Shape;214;g1016d5cdb6c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pic>
        <p:nvPicPr>
          <p:cNvPr id="13" name="Google Shape;13;p12"/>
          <p:cNvPicPr preferRelativeResize="0"/>
          <p:nvPr/>
        </p:nvPicPr>
        <p:blipFill rotWithShape="1">
          <a:blip r:embed="rId2">
            <a:alphaModFix/>
          </a:blip>
          <a:srcRect b="0" l="0" r="0" t="0"/>
          <a:stretch/>
        </p:blipFill>
        <p:spPr>
          <a:xfrm>
            <a:off x="-57150" y="-103325"/>
            <a:ext cx="12793000" cy="7129226"/>
          </a:xfrm>
          <a:prstGeom prst="rect">
            <a:avLst/>
          </a:prstGeom>
          <a:noFill/>
          <a:ln>
            <a:noFill/>
          </a:ln>
        </p:spPr>
      </p:pic>
      <p:pic>
        <p:nvPicPr>
          <p:cNvPr id="14" name="Google Shape;14;p12"/>
          <p:cNvPicPr preferRelativeResize="0"/>
          <p:nvPr/>
        </p:nvPicPr>
        <p:blipFill rotWithShape="1">
          <a:blip r:embed="rId3">
            <a:alphaModFix/>
          </a:blip>
          <a:srcRect b="0" l="4053" r="5053" t="13073"/>
          <a:stretch/>
        </p:blipFill>
        <p:spPr>
          <a:xfrm>
            <a:off x="188675" y="5871875"/>
            <a:ext cx="2656400" cy="864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_1">
    <p:spTree>
      <p:nvGrpSpPr>
        <p:cNvPr id="63" name="Shape 63"/>
        <p:cNvGrpSpPr/>
        <p:nvPr/>
      </p:nvGrpSpPr>
      <p:grpSpPr>
        <a:xfrm>
          <a:off x="0" y="0"/>
          <a:ext cx="0" cy="0"/>
          <a:chOff x="0" y="0"/>
          <a:chExt cx="0" cy="0"/>
        </a:xfrm>
      </p:grpSpPr>
      <p:sp>
        <p:nvSpPr>
          <p:cNvPr id="64" name="Google Shape;64;p22"/>
          <p:cNvSpPr txBox="1"/>
          <p:nvPr/>
        </p:nvSpPr>
        <p:spPr>
          <a:xfrm>
            <a:off x="609600" y="3193525"/>
            <a:ext cx="11106900" cy="1471200"/>
          </a:xfrm>
          <a:prstGeom prst="rect">
            <a:avLst/>
          </a:prstGeom>
          <a:noFill/>
          <a:ln cap="flat" cmpd="sng" w="28575">
            <a:solidFill>
              <a:srgbClr val="F9812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50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 </a:t>
            </a:r>
            <a:endParaRPr b="0" i="0" sz="2000" u="none" cap="none" strike="noStrike">
              <a:solidFill>
                <a:srgbClr val="000000"/>
              </a:solidFill>
              <a:latin typeface="Roboto"/>
              <a:ea typeface="Roboto"/>
              <a:cs typeface="Roboto"/>
              <a:sym typeface="Roboto"/>
            </a:endParaRPr>
          </a:p>
          <a:p>
            <a:pPr indent="0" lvl="0" marL="0" marR="0" rtl="0" algn="l">
              <a:lnSpc>
                <a:spcPct val="50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 TEXT</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p:txBody>
      </p:sp>
      <p:sp>
        <p:nvSpPr>
          <p:cNvPr id="65" name="Google Shape;65;p22"/>
          <p:cNvSpPr txBox="1"/>
          <p:nvPr/>
        </p:nvSpPr>
        <p:spPr>
          <a:xfrm>
            <a:off x="609600" y="1346225"/>
            <a:ext cx="11106900" cy="1573500"/>
          </a:xfrm>
          <a:prstGeom prst="rect">
            <a:avLst/>
          </a:prstGeom>
          <a:noFill/>
          <a:ln cap="flat" cmpd="sng" w="28575">
            <a:solidFill>
              <a:srgbClr val="5B84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50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TEXT</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p:txBody>
      </p:sp>
      <p:sp>
        <p:nvSpPr>
          <p:cNvPr id="66" name="Google Shape;66;p22"/>
          <p:cNvSpPr txBox="1"/>
          <p:nvPr/>
        </p:nvSpPr>
        <p:spPr>
          <a:xfrm>
            <a:off x="609600" y="4938525"/>
            <a:ext cx="11106900" cy="1573500"/>
          </a:xfrm>
          <a:prstGeom prst="rect">
            <a:avLst/>
          </a:prstGeom>
          <a:noFill/>
          <a:ln cap="flat" cmpd="sng" w="28575">
            <a:solidFill>
              <a:srgbClr val="11224D"/>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50000"/>
              </a:lnSpc>
              <a:spcBef>
                <a:spcPts val="1000"/>
              </a:spcBef>
              <a:spcAft>
                <a:spcPts val="0"/>
              </a:spcAft>
              <a:buClr>
                <a:schemeClr val="dk1"/>
              </a:buClr>
              <a:buSzPts val="1100"/>
              <a:buFont typeface="Arial"/>
              <a:buNone/>
            </a:pPr>
            <a:r>
              <a:rPr b="0" i="0" lang="en-US" sz="2000" u="none" cap="none" strike="noStrike">
                <a:solidFill>
                  <a:schemeClr val="dk1"/>
                </a:solidFill>
                <a:latin typeface="Roboto"/>
                <a:ea typeface="Roboto"/>
                <a:cs typeface="Roboto"/>
                <a:sym typeface="Roboto"/>
              </a:rPr>
              <a:t> </a:t>
            </a:r>
            <a:endParaRPr b="0" i="0" sz="2000" u="none" cap="none" strike="noStrike">
              <a:solidFill>
                <a:schemeClr val="dk1"/>
              </a:solidFill>
              <a:latin typeface="Roboto"/>
              <a:ea typeface="Roboto"/>
              <a:cs typeface="Roboto"/>
              <a:sym typeface="Roboto"/>
            </a:endParaRPr>
          </a:p>
          <a:p>
            <a:pPr indent="0" lvl="0" marL="0" marR="0" rtl="0" algn="l">
              <a:lnSpc>
                <a:spcPct val="50000"/>
              </a:lnSpc>
              <a:spcBef>
                <a:spcPts val="1000"/>
              </a:spcBef>
              <a:spcAft>
                <a:spcPts val="0"/>
              </a:spcAft>
              <a:buClr>
                <a:schemeClr val="dk1"/>
              </a:buClr>
              <a:buSzPts val="1100"/>
              <a:buFont typeface="Arial"/>
              <a:buNone/>
            </a:pPr>
            <a:r>
              <a:rPr b="0" i="0" lang="en-US" sz="2000" u="none" cap="none" strike="noStrike">
                <a:solidFill>
                  <a:schemeClr val="dk1"/>
                </a:solidFill>
                <a:latin typeface="Roboto"/>
                <a:ea typeface="Roboto"/>
                <a:cs typeface="Roboto"/>
                <a:sym typeface="Roboto"/>
              </a:rPr>
              <a:t>TEXT</a:t>
            </a:r>
            <a:endParaRPr b="0" i="0" sz="2000" u="none" cap="none" strike="noStrike">
              <a:solidFill>
                <a:schemeClr val="dk1"/>
              </a:solidFill>
              <a:latin typeface="Roboto"/>
              <a:ea typeface="Roboto"/>
              <a:cs typeface="Roboto"/>
              <a:sym typeface="Roboto"/>
            </a:endParaRPr>
          </a:p>
          <a:p>
            <a:pPr indent="0" lvl="0" marL="0" marR="0" rtl="0" algn="l">
              <a:lnSpc>
                <a:spcPct val="90000"/>
              </a:lnSpc>
              <a:spcBef>
                <a:spcPts val="1000"/>
              </a:spcBef>
              <a:spcAft>
                <a:spcPts val="0"/>
              </a:spcAft>
              <a:buClr>
                <a:schemeClr val="dk1"/>
              </a:buClr>
              <a:buSzPts val="1100"/>
              <a:buFont typeface="Arial"/>
              <a:buNone/>
            </a:pPr>
            <a:r>
              <a:t/>
            </a:r>
            <a:endParaRPr b="0" i="0" sz="2800" u="none" cap="none" strike="noStrike">
              <a:solidFill>
                <a:schemeClr val="dk1"/>
              </a:solidFill>
              <a:latin typeface="Roboto"/>
              <a:ea typeface="Roboto"/>
              <a:cs typeface="Roboto"/>
              <a:sym typeface="Roboto"/>
            </a:endParaRPr>
          </a:p>
          <a:p>
            <a:pPr indent="0" lvl="0" marL="0" marR="0" rtl="0" algn="l">
              <a:lnSpc>
                <a:spcPct val="90000"/>
              </a:lnSpc>
              <a:spcBef>
                <a:spcPts val="1000"/>
              </a:spcBef>
              <a:spcAft>
                <a:spcPts val="0"/>
              </a:spcAft>
              <a:buClr>
                <a:schemeClr val="dk1"/>
              </a:buClr>
              <a:buSzPts val="1100"/>
              <a:buFont typeface="Arial"/>
              <a:buNone/>
            </a:pPr>
            <a:r>
              <a:t/>
            </a:r>
            <a:endParaRPr b="0" i="0" sz="2800" u="none" cap="none" strike="noStrike">
              <a:solidFill>
                <a:schemeClr val="dk1"/>
              </a:solidFill>
              <a:latin typeface="Roboto"/>
              <a:ea typeface="Roboto"/>
              <a:cs typeface="Roboto"/>
              <a:sym typeface="Roboto"/>
            </a:endParaRPr>
          </a:p>
          <a:p>
            <a:pPr indent="0" lvl="0" marL="0" marR="0" rtl="0" algn="l">
              <a:lnSpc>
                <a:spcPct val="90000"/>
              </a:lnSpc>
              <a:spcBef>
                <a:spcPts val="1000"/>
              </a:spcBef>
              <a:spcAft>
                <a:spcPts val="0"/>
              </a:spcAft>
              <a:buClr>
                <a:srgbClr val="000000"/>
              </a:buClr>
              <a:buSzPts val="2800"/>
              <a:buFont typeface="Arial"/>
              <a:buNone/>
            </a:pPr>
            <a:r>
              <a:t/>
            </a:r>
            <a:endParaRPr b="0" i="0" sz="2800" u="none" cap="none" strike="noStrike">
              <a:solidFill>
                <a:schemeClr val="dk1"/>
              </a:solidFill>
              <a:latin typeface="Roboto"/>
              <a:ea typeface="Roboto"/>
              <a:cs typeface="Roboto"/>
              <a:sym typeface="Roboto"/>
            </a:endParaRPr>
          </a:p>
        </p:txBody>
      </p:sp>
      <p:sp>
        <p:nvSpPr>
          <p:cNvPr id="67" name="Google Shape;67;p22"/>
          <p:cNvSpPr txBox="1"/>
          <p:nvPr>
            <p:ph type="ctrTitle"/>
          </p:nvPr>
        </p:nvSpPr>
        <p:spPr>
          <a:xfrm>
            <a:off x="63100" y="75725"/>
            <a:ext cx="6550500" cy="839400"/>
          </a:xfrm>
          <a:prstGeom prst="rect">
            <a:avLst/>
          </a:prstGeom>
          <a:noFill/>
          <a:ln>
            <a:noFill/>
          </a:ln>
        </p:spPr>
        <p:txBody>
          <a:bodyPr anchorCtr="0" anchor="b" bIns="121900" lIns="121900" spcFirstLastPara="1" rIns="121900" wrap="square" tIns="121900">
            <a:noAutofit/>
          </a:bodyPr>
          <a:lstStyle>
            <a:lvl1pPr lvl="0" marR="0" rtl="0" algn="ctr">
              <a:lnSpc>
                <a:spcPct val="100000"/>
              </a:lnSpc>
              <a:spcBef>
                <a:spcPts val="0"/>
              </a:spcBef>
              <a:spcAft>
                <a:spcPts val="0"/>
              </a:spcAft>
              <a:buClr>
                <a:srgbClr val="003262"/>
              </a:buClr>
              <a:buSzPts val="3000"/>
              <a:buFont typeface="Montserrat"/>
              <a:buNone/>
              <a:defRPr b="1" i="0" sz="3000" u="none" cap="none" strike="noStrike">
                <a:solidFill>
                  <a:srgbClr val="003262"/>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9pPr>
          </a:lstStyle>
          <a:p/>
        </p:txBody>
      </p:sp>
      <p:sp>
        <p:nvSpPr>
          <p:cNvPr id="68" name="Google Shape;68;p22"/>
          <p:cNvSpPr txBox="1"/>
          <p:nvPr>
            <p:ph idx="1" type="subTitle"/>
          </p:nvPr>
        </p:nvSpPr>
        <p:spPr>
          <a:xfrm>
            <a:off x="302475" y="749750"/>
            <a:ext cx="4758000" cy="683100"/>
          </a:xfrm>
          <a:prstGeom prst="rect">
            <a:avLst/>
          </a:prstGeom>
          <a:noFill/>
          <a:ln>
            <a:noFill/>
          </a:ln>
        </p:spPr>
        <p:txBody>
          <a:bodyPr anchorCtr="0" anchor="t" bIns="121900" lIns="121900" spcFirstLastPara="1" rIns="121900" wrap="square" tIns="121900">
            <a:noAutofit/>
          </a:bodyPr>
          <a:lstStyle>
            <a:lvl1pPr lvl="0" marR="0" rtl="0" algn="ctr">
              <a:lnSpc>
                <a:spcPct val="100000"/>
              </a:lnSpc>
              <a:spcBef>
                <a:spcPts val="0"/>
              </a:spcBef>
              <a:spcAft>
                <a:spcPts val="0"/>
              </a:spcAft>
              <a:buClr>
                <a:srgbClr val="F98125"/>
              </a:buClr>
              <a:buSzPts val="2500"/>
              <a:buFont typeface="Roboto"/>
              <a:buNone/>
              <a:defRPr b="0" i="0" sz="2500" u="none" cap="none" strike="noStrike">
                <a:solidFill>
                  <a:srgbClr val="F98125"/>
                </a:solidFill>
                <a:latin typeface="Roboto"/>
                <a:ea typeface="Roboto"/>
                <a:cs typeface="Roboto"/>
                <a:sym typeface="Roboto"/>
              </a:defRPr>
            </a:lvl1pPr>
            <a:lvl2pPr lvl="1"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9pPr>
          </a:lstStyle>
          <a:p/>
        </p:txBody>
      </p:sp>
      <p:pic>
        <p:nvPicPr>
          <p:cNvPr id="69" name="Google Shape;69;p22"/>
          <p:cNvPicPr preferRelativeResize="0"/>
          <p:nvPr/>
        </p:nvPicPr>
        <p:blipFill rotWithShape="1">
          <a:blip r:embed="rId2">
            <a:alphaModFix/>
          </a:blip>
          <a:srcRect b="0" l="0" r="0" t="0"/>
          <a:stretch/>
        </p:blipFill>
        <p:spPr>
          <a:xfrm>
            <a:off x="10263500" y="190575"/>
            <a:ext cx="1801425" cy="609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 name="Shape 74"/>
        <p:cNvGrpSpPr/>
        <p:nvPr/>
      </p:nvGrpSpPr>
      <p:grpSpPr>
        <a:xfrm>
          <a:off x="0" y="0"/>
          <a:ext cx="0" cy="0"/>
          <a:chOff x="0" y="0"/>
          <a:chExt cx="0" cy="0"/>
        </a:xfrm>
      </p:grpSpPr>
      <p:sp>
        <p:nvSpPr>
          <p:cNvPr id="75" name="Google Shape;75;g1017579968a_15_86"/>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76" name="Google Shape;76;g1017579968a_15_86"/>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77" name="Google Shape;77;g1017579968a_15_86"/>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g1017579968a_15_9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80" name="Google Shape;80;g1017579968a_15_90"/>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1" name="Shape 81"/>
        <p:cNvGrpSpPr/>
        <p:nvPr/>
      </p:nvGrpSpPr>
      <p:grpSpPr>
        <a:xfrm>
          <a:off x="0" y="0"/>
          <a:ext cx="0" cy="0"/>
          <a:chOff x="0" y="0"/>
          <a:chExt cx="0" cy="0"/>
        </a:xfrm>
      </p:grpSpPr>
      <p:sp>
        <p:nvSpPr>
          <p:cNvPr id="82" name="Google Shape;82;g1017579968a_15_93"/>
          <p:cNvSpPr txBox="1"/>
          <p:nvPr>
            <p:ph type="title"/>
          </p:nvPr>
        </p:nvSpPr>
        <p:spPr>
          <a:xfrm>
            <a:off x="838200" y="365125"/>
            <a:ext cx="10515600" cy="1325700"/>
          </a:xfrm>
          <a:prstGeom prst="rect">
            <a:avLst/>
          </a:prstGeom>
          <a:noFill/>
          <a:ln>
            <a:noFill/>
          </a:ln>
        </p:spPr>
        <p:txBody>
          <a:bodyPr anchorCtr="0" anchor="ctr" bIns="121900" lIns="121900" spcFirstLastPara="1" rIns="121900" wrap="square" tIns="1219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lgn="l">
              <a:lnSpc>
                <a:spcPct val="100000"/>
              </a:lnSpc>
              <a:spcBef>
                <a:spcPts val="0"/>
              </a:spcBef>
              <a:spcAft>
                <a:spcPts val="0"/>
              </a:spcAft>
              <a:buSzPts val="3700"/>
              <a:buNone/>
              <a:defRPr sz="1900"/>
            </a:lvl2pPr>
            <a:lvl3pPr lvl="2" rtl="0" algn="l">
              <a:lnSpc>
                <a:spcPct val="100000"/>
              </a:lnSpc>
              <a:spcBef>
                <a:spcPts val="0"/>
              </a:spcBef>
              <a:spcAft>
                <a:spcPts val="0"/>
              </a:spcAft>
              <a:buSzPts val="3700"/>
              <a:buNone/>
              <a:defRPr sz="1900"/>
            </a:lvl3pPr>
            <a:lvl4pPr lvl="3" rtl="0" algn="l">
              <a:lnSpc>
                <a:spcPct val="100000"/>
              </a:lnSpc>
              <a:spcBef>
                <a:spcPts val="0"/>
              </a:spcBef>
              <a:spcAft>
                <a:spcPts val="0"/>
              </a:spcAft>
              <a:buSzPts val="3700"/>
              <a:buNone/>
              <a:defRPr sz="1900"/>
            </a:lvl4pPr>
            <a:lvl5pPr lvl="4" rtl="0" algn="l">
              <a:lnSpc>
                <a:spcPct val="100000"/>
              </a:lnSpc>
              <a:spcBef>
                <a:spcPts val="0"/>
              </a:spcBef>
              <a:spcAft>
                <a:spcPts val="0"/>
              </a:spcAft>
              <a:buSzPts val="3700"/>
              <a:buNone/>
              <a:defRPr sz="1900"/>
            </a:lvl5pPr>
            <a:lvl6pPr lvl="5" rtl="0" algn="l">
              <a:lnSpc>
                <a:spcPct val="100000"/>
              </a:lnSpc>
              <a:spcBef>
                <a:spcPts val="0"/>
              </a:spcBef>
              <a:spcAft>
                <a:spcPts val="0"/>
              </a:spcAft>
              <a:buSzPts val="3700"/>
              <a:buNone/>
              <a:defRPr sz="1900"/>
            </a:lvl6pPr>
            <a:lvl7pPr lvl="6" rtl="0" algn="l">
              <a:lnSpc>
                <a:spcPct val="100000"/>
              </a:lnSpc>
              <a:spcBef>
                <a:spcPts val="0"/>
              </a:spcBef>
              <a:spcAft>
                <a:spcPts val="0"/>
              </a:spcAft>
              <a:buSzPts val="3700"/>
              <a:buNone/>
              <a:defRPr sz="1900"/>
            </a:lvl7pPr>
            <a:lvl8pPr lvl="7" rtl="0" algn="l">
              <a:lnSpc>
                <a:spcPct val="100000"/>
              </a:lnSpc>
              <a:spcBef>
                <a:spcPts val="0"/>
              </a:spcBef>
              <a:spcAft>
                <a:spcPts val="0"/>
              </a:spcAft>
              <a:buSzPts val="3700"/>
              <a:buNone/>
              <a:defRPr sz="1900"/>
            </a:lvl8pPr>
            <a:lvl9pPr lvl="8" rtl="0" algn="l">
              <a:lnSpc>
                <a:spcPct val="100000"/>
              </a:lnSpc>
              <a:spcBef>
                <a:spcPts val="0"/>
              </a:spcBef>
              <a:spcAft>
                <a:spcPts val="0"/>
              </a:spcAft>
              <a:buSzPts val="3700"/>
              <a:buNone/>
              <a:defRPr sz="1900"/>
            </a:lvl9pPr>
          </a:lstStyle>
          <a:p/>
        </p:txBody>
      </p:sp>
      <p:sp>
        <p:nvSpPr>
          <p:cNvPr id="83" name="Google Shape;83;g1017579968a_15_93"/>
          <p:cNvSpPr txBox="1"/>
          <p:nvPr>
            <p:ph idx="1" type="body"/>
          </p:nvPr>
        </p:nvSpPr>
        <p:spPr>
          <a:xfrm>
            <a:off x="838200" y="1825625"/>
            <a:ext cx="10515600" cy="4351200"/>
          </a:xfrm>
          <a:prstGeom prst="rect">
            <a:avLst/>
          </a:prstGeom>
          <a:noFill/>
          <a:ln>
            <a:noFill/>
          </a:ln>
        </p:spPr>
        <p:txBody>
          <a:bodyPr anchorCtr="0" anchor="t" bIns="121900" lIns="121900" spcFirstLastPara="1" rIns="121900" wrap="square" tIns="121900">
            <a:noAutofit/>
          </a:bodyPr>
          <a:lstStyle>
            <a:lvl1pPr indent="-406400" lvl="0" marL="457200" marR="0" rtl="0" algn="l">
              <a:lnSpc>
                <a:spcPct val="90000"/>
              </a:lnSpc>
              <a:spcBef>
                <a:spcPts val="11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21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21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21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21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21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21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21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2100"/>
              </a:spcBef>
              <a:spcAft>
                <a:spcPts val="210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84" name="Google Shape;84;g1017579968a_15_93"/>
          <p:cNvSpPr txBox="1"/>
          <p:nvPr>
            <p:ph idx="10" type="dt"/>
          </p:nvPr>
        </p:nvSpPr>
        <p:spPr>
          <a:xfrm>
            <a:off x="838200" y="6356351"/>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85" name="Google Shape;85;g1017579968a_15_93"/>
          <p:cNvSpPr txBox="1"/>
          <p:nvPr>
            <p:ph idx="11" type="ftr"/>
          </p:nvPr>
        </p:nvSpPr>
        <p:spPr>
          <a:xfrm>
            <a:off x="4038600" y="6356351"/>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86" name="Google Shape;86;g1017579968a_15_93"/>
          <p:cNvSpPr txBox="1"/>
          <p:nvPr>
            <p:ph idx="12" type="sldNum"/>
          </p:nvPr>
        </p:nvSpPr>
        <p:spPr>
          <a:xfrm>
            <a:off x="8610600" y="6356351"/>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spTree>
      <p:nvGrpSpPr>
        <p:cNvPr id="87" name="Shape 87"/>
        <p:cNvGrpSpPr/>
        <p:nvPr/>
      </p:nvGrpSpPr>
      <p:grpSpPr>
        <a:xfrm>
          <a:off x="0" y="0"/>
          <a:ext cx="0" cy="0"/>
          <a:chOff x="0" y="0"/>
          <a:chExt cx="0" cy="0"/>
        </a:xfrm>
      </p:grpSpPr>
      <p:cxnSp>
        <p:nvCxnSpPr>
          <p:cNvPr id="88" name="Google Shape;88;g1017579968a_15_99"/>
          <p:cNvCxnSpPr/>
          <p:nvPr/>
        </p:nvCxnSpPr>
        <p:spPr>
          <a:xfrm>
            <a:off x="827337" y="1013625"/>
            <a:ext cx="10516500" cy="7200"/>
          </a:xfrm>
          <a:prstGeom prst="straightConnector1">
            <a:avLst/>
          </a:prstGeom>
          <a:noFill/>
          <a:ln cap="flat" cmpd="sng" w="9525">
            <a:solidFill>
              <a:srgbClr val="D8D8D8"/>
            </a:solidFill>
            <a:prstDash val="solid"/>
            <a:miter lim="8000"/>
            <a:headEnd len="sm" w="sm" type="none"/>
            <a:tailEnd len="sm" w="sm" type="none"/>
          </a:ln>
        </p:spPr>
      </p:cxnSp>
      <p:cxnSp>
        <p:nvCxnSpPr>
          <p:cNvPr id="89" name="Google Shape;89;g1017579968a_15_99"/>
          <p:cNvCxnSpPr/>
          <p:nvPr/>
        </p:nvCxnSpPr>
        <p:spPr>
          <a:xfrm>
            <a:off x="827337" y="6403555"/>
            <a:ext cx="10516500" cy="7200"/>
          </a:xfrm>
          <a:prstGeom prst="straightConnector1">
            <a:avLst/>
          </a:prstGeom>
          <a:noFill/>
          <a:ln cap="flat" cmpd="sng" w="9525">
            <a:solidFill>
              <a:srgbClr val="D8D8D8"/>
            </a:solidFill>
            <a:prstDash val="solid"/>
            <a:miter lim="8000"/>
            <a:headEnd len="sm" w="sm" type="none"/>
            <a:tailEnd len="sm" w="sm" type="none"/>
          </a:ln>
        </p:spPr>
      </p:cxnSp>
      <p:sp>
        <p:nvSpPr>
          <p:cNvPr id="90" name="Google Shape;90;g1017579968a_15_99"/>
          <p:cNvSpPr/>
          <p:nvPr/>
        </p:nvSpPr>
        <p:spPr>
          <a:xfrm>
            <a:off x="827337" y="6404095"/>
            <a:ext cx="519300" cy="226500"/>
          </a:xfrm>
          <a:prstGeom prst="rect">
            <a:avLst/>
          </a:prstGeom>
          <a:solidFill>
            <a:srgbClr val="D8D8D8"/>
          </a:solidFill>
          <a:ln>
            <a:noFill/>
          </a:ln>
        </p:spPr>
        <p:txBody>
          <a:bodyPr anchorCtr="0" anchor="ctr" bIns="54825" lIns="109700" spcFirstLastPara="1" rIns="109700" wrap="square" tIns="54825">
            <a:noAutofit/>
          </a:bodyPr>
          <a:lstStyle/>
          <a:p>
            <a:pPr indent="0" lvl="0" marL="0" marR="0" rtl="0" algn="ctr">
              <a:lnSpc>
                <a:spcPct val="100000"/>
              </a:lnSpc>
              <a:spcBef>
                <a:spcPts val="0"/>
              </a:spcBef>
              <a:spcAft>
                <a:spcPts val="0"/>
              </a:spcAft>
              <a:buClr>
                <a:srgbClr val="000000"/>
              </a:buClr>
              <a:buSzPts val="3700"/>
              <a:buFont typeface="Arial"/>
              <a:buNone/>
            </a:pPr>
            <a:r>
              <a:t/>
            </a:r>
            <a:endParaRPr b="0" i="0" sz="1900" u="none" cap="none" strike="noStrike">
              <a:solidFill>
                <a:schemeClr val="lt1"/>
              </a:solidFill>
              <a:latin typeface="Calibri"/>
              <a:ea typeface="Calibri"/>
              <a:cs typeface="Calibri"/>
              <a:sym typeface="Calibri"/>
            </a:endParaRPr>
          </a:p>
        </p:txBody>
      </p:sp>
      <p:sp>
        <p:nvSpPr>
          <p:cNvPr id="91" name="Google Shape;91;g1017579968a_15_99"/>
          <p:cNvSpPr txBox="1"/>
          <p:nvPr>
            <p:ph idx="12" type="sldNum"/>
          </p:nvPr>
        </p:nvSpPr>
        <p:spPr>
          <a:xfrm>
            <a:off x="820051" y="6388927"/>
            <a:ext cx="528000" cy="233700"/>
          </a:xfrm>
          <a:prstGeom prst="rect">
            <a:avLst/>
          </a:prstGeom>
          <a:noFill/>
          <a:ln>
            <a:noFill/>
          </a:ln>
        </p:spPr>
        <p:txBody>
          <a:bodyPr anchorCtr="0" anchor="t" bIns="109675" lIns="219425" spcFirstLastPara="1" rIns="219425" wrap="square" tIns="109675">
            <a:noAutofit/>
          </a:bodyPr>
          <a:lstStyle>
            <a:lvl1pPr indent="0" lvl="0" marL="0" marR="0" rtl="0" algn="ctr">
              <a:lnSpc>
                <a:spcPct val="100000"/>
              </a:lnSpc>
              <a:spcBef>
                <a:spcPts val="0"/>
              </a:spcBef>
              <a:spcAft>
                <a:spcPts val="0"/>
              </a:spcAft>
              <a:buClr>
                <a:schemeClr val="lt1"/>
              </a:buClr>
              <a:buSzPts val="500"/>
              <a:buFont typeface="Open Sans"/>
              <a:buNone/>
              <a:defRPr b="0" i="0" sz="1100" u="none" cap="none" strike="noStrike">
                <a:solidFill>
                  <a:schemeClr val="lt1"/>
                </a:solidFill>
                <a:latin typeface="Open Sans"/>
                <a:ea typeface="Open Sans"/>
                <a:cs typeface="Open Sans"/>
                <a:sym typeface="Open Sans"/>
              </a:defRPr>
            </a:lvl1pPr>
            <a:lvl2pPr indent="0" lvl="1" marL="0" marR="0" rtl="0" algn="ctr">
              <a:lnSpc>
                <a:spcPct val="100000"/>
              </a:lnSpc>
              <a:spcBef>
                <a:spcPts val="0"/>
              </a:spcBef>
              <a:spcAft>
                <a:spcPts val="0"/>
              </a:spcAft>
              <a:buClr>
                <a:schemeClr val="lt1"/>
              </a:buClr>
              <a:buSzPts val="500"/>
              <a:buFont typeface="Open Sans"/>
              <a:buNone/>
              <a:defRPr b="0" i="0" sz="1100" u="none" cap="none" strike="noStrike">
                <a:solidFill>
                  <a:schemeClr val="lt1"/>
                </a:solidFill>
                <a:latin typeface="Open Sans"/>
                <a:ea typeface="Open Sans"/>
                <a:cs typeface="Open Sans"/>
                <a:sym typeface="Open Sans"/>
              </a:defRPr>
            </a:lvl2pPr>
            <a:lvl3pPr indent="0" lvl="2" marL="0" marR="0" rtl="0" algn="ctr">
              <a:lnSpc>
                <a:spcPct val="100000"/>
              </a:lnSpc>
              <a:spcBef>
                <a:spcPts val="0"/>
              </a:spcBef>
              <a:spcAft>
                <a:spcPts val="0"/>
              </a:spcAft>
              <a:buClr>
                <a:schemeClr val="lt1"/>
              </a:buClr>
              <a:buSzPts val="500"/>
              <a:buFont typeface="Open Sans"/>
              <a:buNone/>
              <a:defRPr b="0" i="0" sz="1100" u="none" cap="none" strike="noStrike">
                <a:solidFill>
                  <a:schemeClr val="lt1"/>
                </a:solidFill>
                <a:latin typeface="Open Sans"/>
                <a:ea typeface="Open Sans"/>
                <a:cs typeface="Open Sans"/>
                <a:sym typeface="Open Sans"/>
              </a:defRPr>
            </a:lvl3pPr>
            <a:lvl4pPr indent="0" lvl="3" marL="0" marR="0" rtl="0" algn="ctr">
              <a:lnSpc>
                <a:spcPct val="100000"/>
              </a:lnSpc>
              <a:spcBef>
                <a:spcPts val="0"/>
              </a:spcBef>
              <a:spcAft>
                <a:spcPts val="0"/>
              </a:spcAft>
              <a:buClr>
                <a:schemeClr val="lt1"/>
              </a:buClr>
              <a:buSzPts val="500"/>
              <a:buFont typeface="Open Sans"/>
              <a:buNone/>
              <a:defRPr b="0" i="0" sz="1100" u="none" cap="none" strike="noStrike">
                <a:solidFill>
                  <a:schemeClr val="lt1"/>
                </a:solidFill>
                <a:latin typeface="Open Sans"/>
                <a:ea typeface="Open Sans"/>
                <a:cs typeface="Open Sans"/>
                <a:sym typeface="Open Sans"/>
              </a:defRPr>
            </a:lvl4pPr>
            <a:lvl5pPr indent="0" lvl="4" marL="0" marR="0" rtl="0" algn="ctr">
              <a:lnSpc>
                <a:spcPct val="100000"/>
              </a:lnSpc>
              <a:spcBef>
                <a:spcPts val="0"/>
              </a:spcBef>
              <a:spcAft>
                <a:spcPts val="0"/>
              </a:spcAft>
              <a:buClr>
                <a:schemeClr val="lt1"/>
              </a:buClr>
              <a:buSzPts val="500"/>
              <a:buFont typeface="Open Sans"/>
              <a:buNone/>
              <a:defRPr b="0" i="0" sz="1100" u="none" cap="none" strike="noStrike">
                <a:solidFill>
                  <a:schemeClr val="lt1"/>
                </a:solidFill>
                <a:latin typeface="Open Sans"/>
                <a:ea typeface="Open Sans"/>
                <a:cs typeface="Open Sans"/>
                <a:sym typeface="Open Sans"/>
              </a:defRPr>
            </a:lvl5pPr>
            <a:lvl6pPr indent="0" lvl="5" marL="0" marR="0" rtl="0" algn="ctr">
              <a:lnSpc>
                <a:spcPct val="100000"/>
              </a:lnSpc>
              <a:spcBef>
                <a:spcPts val="0"/>
              </a:spcBef>
              <a:spcAft>
                <a:spcPts val="0"/>
              </a:spcAft>
              <a:buClr>
                <a:schemeClr val="lt1"/>
              </a:buClr>
              <a:buSzPts val="500"/>
              <a:buFont typeface="Open Sans"/>
              <a:buNone/>
              <a:defRPr b="0" i="0" sz="1100" u="none" cap="none" strike="noStrike">
                <a:solidFill>
                  <a:schemeClr val="lt1"/>
                </a:solidFill>
                <a:latin typeface="Open Sans"/>
                <a:ea typeface="Open Sans"/>
                <a:cs typeface="Open Sans"/>
                <a:sym typeface="Open Sans"/>
              </a:defRPr>
            </a:lvl6pPr>
            <a:lvl7pPr indent="0" lvl="6" marL="0" marR="0" rtl="0" algn="ctr">
              <a:lnSpc>
                <a:spcPct val="100000"/>
              </a:lnSpc>
              <a:spcBef>
                <a:spcPts val="0"/>
              </a:spcBef>
              <a:spcAft>
                <a:spcPts val="0"/>
              </a:spcAft>
              <a:buClr>
                <a:schemeClr val="lt1"/>
              </a:buClr>
              <a:buSzPts val="500"/>
              <a:buFont typeface="Open Sans"/>
              <a:buNone/>
              <a:defRPr b="0" i="0" sz="1100" u="none" cap="none" strike="noStrike">
                <a:solidFill>
                  <a:schemeClr val="lt1"/>
                </a:solidFill>
                <a:latin typeface="Open Sans"/>
                <a:ea typeface="Open Sans"/>
                <a:cs typeface="Open Sans"/>
                <a:sym typeface="Open Sans"/>
              </a:defRPr>
            </a:lvl7pPr>
            <a:lvl8pPr indent="0" lvl="7" marL="0" marR="0" rtl="0" algn="ctr">
              <a:lnSpc>
                <a:spcPct val="100000"/>
              </a:lnSpc>
              <a:spcBef>
                <a:spcPts val="0"/>
              </a:spcBef>
              <a:spcAft>
                <a:spcPts val="0"/>
              </a:spcAft>
              <a:buClr>
                <a:schemeClr val="lt1"/>
              </a:buClr>
              <a:buSzPts val="500"/>
              <a:buFont typeface="Open Sans"/>
              <a:buNone/>
              <a:defRPr b="0" i="0" sz="1100" u="none" cap="none" strike="noStrike">
                <a:solidFill>
                  <a:schemeClr val="lt1"/>
                </a:solidFill>
                <a:latin typeface="Open Sans"/>
                <a:ea typeface="Open Sans"/>
                <a:cs typeface="Open Sans"/>
                <a:sym typeface="Open Sans"/>
              </a:defRPr>
            </a:lvl8pPr>
            <a:lvl9pPr indent="0" lvl="8" marL="0" marR="0" rtl="0" algn="ctr">
              <a:lnSpc>
                <a:spcPct val="100000"/>
              </a:lnSpc>
              <a:spcBef>
                <a:spcPts val="0"/>
              </a:spcBef>
              <a:spcAft>
                <a:spcPts val="0"/>
              </a:spcAft>
              <a:buClr>
                <a:schemeClr val="lt1"/>
              </a:buClr>
              <a:buSzPts val="500"/>
              <a:buFont typeface="Open Sans"/>
              <a:buNone/>
              <a:defRPr b="0" i="0" sz="11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a:p>
        </p:txBody>
      </p:sp>
      <p:sp>
        <p:nvSpPr>
          <p:cNvPr id="92" name="Google Shape;92;g1017579968a_15_99"/>
          <p:cNvSpPr/>
          <p:nvPr/>
        </p:nvSpPr>
        <p:spPr>
          <a:xfrm>
            <a:off x="10822761" y="6410679"/>
            <a:ext cx="244500" cy="225600"/>
          </a:xfrm>
          <a:prstGeom prst="rect">
            <a:avLst/>
          </a:prstGeom>
          <a:solidFill>
            <a:srgbClr val="D8D8D8"/>
          </a:solidFill>
          <a:ln>
            <a:noFill/>
          </a:ln>
        </p:spPr>
        <p:txBody>
          <a:bodyPr anchorCtr="0" anchor="ctr" bIns="54825" lIns="109700" spcFirstLastPara="1" rIns="109700" wrap="square" tIns="54825">
            <a:noAutofit/>
          </a:bodyPr>
          <a:lstStyle/>
          <a:p>
            <a:pPr indent="0" lvl="0" marL="0" marR="0" rtl="0" algn="ctr">
              <a:lnSpc>
                <a:spcPct val="100000"/>
              </a:lnSpc>
              <a:spcBef>
                <a:spcPts val="0"/>
              </a:spcBef>
              <a:spcAft>
                <a:spcPts val="0"/>
              </a:spcAft>
              <a:buClr>
                <a:srgbClr val="000000"/>
              </a:buClr>
              <a:buSzPts val="3700"/>
              <a:buFont typeface="Arial"/>
              <a:buNone/>
            </a:pPr>
            <a:r>
              <a:t/>
            </a:r>
            <a:endParaRPr b="0" i="0" sz="1900" u="none" cap="none" strike="noStrike">
              <a:solidFill>
                <a:schemeClr val="lt1"/>
              </a:solidFill>
              <a:latin typeface="Calibri"/>
              <a:ea typeface="Calibri"/>
              <a:cs typeface="Calibri"/>
              <a:sym typeface="Calibri"/>
            </a:endParaRPr>
          </a:p>
        </p:txBody>
      </p:sp>
      <p:sp>
        <p:nvSpPr>
          <p:cNvPr id="93" name="Google Shape;93;g1017579968a_15_99"/>
          <p:cNvSpPr/>
          <p:nvPr/>
        </p:nvSpPr>
        <p:spPr>
          <a:xfrm>
            <a:off x="11100223" y="6411398"/>
            <a:ext cx="244500" cy="224100"/>
          </a:xfrm>
          <a:prstGeom prst="rect">
            <a:avLst/>
          </a:prstGeom>
          <a:solidFill>
            <a:srgbClr val="D8D8D8"/>
          </a:solidFill>
          <a:ln>
            <a:noFill/>
          </a:ln>
        </p:spPr>
        <p:txBody>
          <a:bodyPr anchorCtr="0" anchor="ctr" bIns="54825" lIns="109700" spcFirstLastPara="1" rIns="109700" wrap="square" tIns="54825">
            <a:noAutofit/>
          </a:bodyPr>
          <a:lstStyle/>
          <a:p>
            <a:pPr indent="0" lvl="0" marL="0" marR="0" rtl="0" algn="ctr">
              <a:lnSpc>
                <a:spcPct val="100000"/>
              </a:lnSpc>
              <a:spcBef>
                <a:spcPts val="0"/>
              </a:spcBef>
              <a:spcAft>
                <a:spcPts val="0"/>
              </a:spcAft>
              <a:buClr>
                <a:srgbClr val="000000"/>
              </a:buClr>
              <a:buSzPts val="3700"/>
              <a:buFont typeface="Arial"/>
              <a:buNone/>
            </a:pPr>
            <a:r>
              <a:t/>
            </a:r>
            <a:endParaRPr b="0" i="0" sz="1900" u="none" cap="none" strike="noStrike">
              <a:solidFill>
                <a:schemeClr val="lt1"/>
              </a:solidFill>
              <a:latin typeface="Calibri"/>
              <a:ea typeface="Calibri"/>
              <a:cs typeface="Calibri"/>
              <a:sym typeface="Calibri"/>
            </a:endParaRPr>
          </a:p>
        </p:txBody>
      </p:sp>
      <p:sp>
        <p:nvSpPr>
          <p:cNvPr id="94" name="Google Shape;94;g1017579968a_15_99"/>
          <p:cNvSpPr/>
          <p:nvPr/>
        </p:nvSpPr>
        <p:spPr>
          <a:xfrm>
            <a:off x="11197067" y="6459156"/>
            <a:ext cx="71100" cy="128700"/>
          </a:xfrm>
          <a:custGeom>
            <a:rect b="b" l="l" r="r" t="t"/>
            <a:pathLst>
              <a:path extrusionOk="0" h="120000" w="120000">
                <a:moveTo>
                  <a:pt x="0" y="0"/>
                </a:moveTo>
                <a:lnTo>
                  <a:pt x="0" y="31764"/>
                </a:lnTo>
                <a:lnTo>
                  <a:pt x="56470" y="60000"/>
                </a:lnTo>
                <a:lnTo>
                  <a:pt x="0" y="88235"/>
                </a:lnTo>
                <a:lnTo>
                  <a:pt x="0" y="120000"/>
                </a:lnTo>
                <a:lnTo>
                  <a:pt x="120000" y="60000"/>
                </a:lnTo>
                <a:lnTo>
                  <a:pt x="0" y="0"/>
                </a:lnTo>
                <a:close/>
              </a:path>
            </a:pathLst>
          </a:custGeom>
          <a:solidFill>
            <a:schemeClr val="lt1"/>
          </a:solidFill>
          <a:ln>
            <a:noFill/>
          </a:ln>
        </p:spPr>
        <p:txBody>
          <a:bodyPr anchorCtr="0" anchor="t" bIns="60975" lIns="121900" spcFirstLastPara="1" rIns="121900" wrap="square" tIns="60975">
            <a:noAutofit/>
          </a:bodyPr>
          <a:lstStyle/>
          <a:p>
            <a:pPr indent="0" lvl="0" marL="0" marR="0" rtl="0" algn="l">
              <a:lnSpc>
                <a:spcPct val="100000"/>
              </a:lnSpc>
              <a:spcBef>
                <a:spcPts val="0"/>
              </a:spcBef>
              <a:spcAft>
                <a:spcPts val="0"/>
              </a:spcAft>
              <a:buClr>
                <a:srgbClr val="000000"/>
              </a:buClr>
              <a:buSzPts val="3700"/>
              <a:buFont typeface="Arial"/>
              <a:buNone/>
            </a:pPr>
            <a:r>
              <a:t/>
            </a:r>
            <a:endParaRPr b="0" i="0" sz="1900" u="none" cap="none" strike="noStrike">
              <a:solidFill>
                <a:schemeClr val="dk1"/>
              </a:solidFill>
              <a:latin typeface="Calibri"/>
              <a:ea typeface="Calibri"/>
              <a:cs typeface="Calibri"/>
              <a:sym typeface="Calibri"/>
            </a:endParaRPr>
          </a:p>
        </p:txBody>
      </p:sp>
      <p:sp>
        <p:nvSpPr>
          <p:cNvPr id="95" name="Google Shape;95;g1017579968a_15_99"/>
          <p:cNvSpPr/>
          <p:nvPr/>
        </p:nvSpPr>
        <p:spPr>
          <a:xfrm flipH="1">
            <a:off x="10905010" y="6459156"/>
            <a:ext cx="71100" cy="128700"/>
          </a:xfrm>
          <a:custGeom>
            <a:rect b="b" l="l" r="r" t="t"/>
            <a:pathLst>
              <a:path extrusionOk="0" h="120000" w="120000">
                <a:moveTo>
                  <a:pt x="0" y="0"/>
                </a:moveTo>
                <a:lnTo>
                  <a:pt x="0" y="31764"/>
                </a:lnTo>
                <a:lnTo>
                  <a:pt x="56470" y="60000"/>
                </a:lnTo>
                <a:lnTo>
                  <a:pt x="0" y="88235"/>
                </a:lnTo>
                <a:lnTo>
                  <a:pt x="0" y="120000"/>
                </a:lnTo>
                <a:lnTo>
                  <a:pt x="120000" y="60000"/>
                </a:lnTo>
                <a:lnTo>
                  <a:pt x="0" y="0"/>
                </a:lnTo>
                <a:close/>
              </a:path>
            </a:pathLst>
          </a:custGeom>
          <a:solidFill>
            <a:schemeClr val="lt1"/>
          </a:solidFill>
          <a:ln>
            <a:noFill/>
          </a:ln>
        </p:spPr>
        <p:txBody>
          <a:bodyPr anchorCtr="0" anchor="t" bIns="60975" lIns="121900" spcFirstLastPara="1" rIns="121900" wrap="square" tIns="60975">
            <a:noAutofit/>
          </a:bodyPr>
          <a:lstStyle/>
          <a:p>
            <a:pPr indent="0" lvl="0" marL="0" marR="0" rtl="0" algn="l">
              <a:lnSpc>
                <a:spcPct val="100000"/>
              </a:lnSpc>
              <a:spcBef>
                <a:spcPts val="0"/>
              </a:spcBef>
              <a:spcAft>
                <a:spcPts val="0"/>
              </a:spcAft>
              <a:buClr>
                <a:srgbClr val="000000"/>
              </a:buClr>
              <a:buSzPts val="3700"/>
              <a:buFont typeface="Arial"/>
              <a:buNone/>
            </a:pPr>
            <a:r>
              <a:t/>
            </a:r>
            <a:endParaRPr b="0" i="0" sz="1900" u="none" cap="none" strike="noStrike">
              <a:solidFill>
                <a:schemeClr val="dk1"/>
              </a:solidFill>
              <a:latin typeface="Calibri"/>
              <a:ea typeface="Calibri"/>
              <a:cs typeface="Calibri"/>
              <a:sym typeface="Calibri"/>
            </a:endParaRPr>
          </a:p>
        </p:txBody>
      </p:sp>
      <p:sp>
        <p:nvSpPr>
          <p:cNvPr id="96" name="Google Shape;96;g1017579968a_15_99"/>
          <p:cNvSpPr/>
          <p:nvPr/>
        </p:nvSpPr>
        <p:spPr>
          <a:xfrm>
            <a:off x="10822761" y="6410679"/>
            <a:ext cx="246000" cy="254100"/>
          </a:xfrm>
          <a:prstGeom prst="rect">
            <a:avLst/>
          </a:prstGeom>
          <a:solidFill>
            <a:schemeClr val="accent1">
              <a:alpha val="0"/>
            </a:schemeClr>
          </a:solidFill>
          <a:ln>
            <a:noFill/>
          </a:ln>
        </p:spPr>
        <p:txBody>
          <a:bodyPr anchorCtr="0" anchor="ctr" bIns="54825" lIns="109700" spcFirstLastPara="1" rIns="109700" wrap="square" tIns="54825">
            <a:noAutofit/>
          </a:bodyPr>
          <a:lstStyle/>
          <a:p>
            <a:pPr indent="0" lvl="0" marL="0" marR="0" rtl="0" algn="ctr">
              <a:lnSpc>
                <a:spcPct val="100000"/>
              </a:lnSpc>
              <a:spcBef>
                <a:spcPts val="0"/>
              </a:spcBef>
              <a:spcAft>
                <a:spcPts val="0"/>
              </a:spcAft>
              <a:buClr>
                <a:srgbClr val="000000"/>
              </a:buClr>
              <a:buSzPts val="3300"/>
              <a:buFont typeface="Arial"/>
              <a:buNone/>
            </a:pPr>
            <a:r>
              <a:t/>
            </a:r>
            <a:endParaRPr b="0" i="0" sz="1700" u="none" cap="none" strike="noStrike">
              <a:solidFill>
                <a:schemeClr val="lt1"/>
              </a:solidFill>
              <a:latin typeface="Calibri"/>
              <a:ea typeface="Calibri"/>
              <a:cs typeface="Calibri"/>
              <a:sym typeface="Calibri"/>
            </a:endParaRPr>
          </a:p>
        </p:txBody>
      </p:sp>
      <p:sp>
        <p:nvSpPr>
          <p:cNvPr id="97" name="Google Shape;97;g1017579968a_15_99"/>
          <p:cNvSpPr/>
          <p:nvPr/>
        </p:nvSpPr>
        <p:spPr>
          <a:xfrm>
            <a:off x="11100223" y="6399505"/>
            <a:ext cx="246000" cy="254100"/>
          </a:xfrm>
          <a:prstGeom prst="rect">
            <a:avLst/>
          </a:prstGeom>
          <a:solidFill>
            <a:schemeClr val="accent1">
              <a:alpha val="0"/>
            </a:schemeClr>
          </a:solidFill>
          <a:ln>
            <a:noFill/>
          </a:ln>
        </p:spPr>
        <p:txBody>
          <a:bodyPr anchorCtr="0" anchor="ctr" bIns="54825" lIns="109700" spcFirstLastPara="1" rIns="109700" wrap="square" tIns="54825">
            <a:noAutofit/>
          </a:bodyPr>
          <a:lstStyle/>
          <a:p>
            <a:pPr indent="0" lvl="0" marL="0" marR="0" rtl="0" algn="ctr">
              <a:lnSpc>
                <a:spcPct val="100000"/>
              </a:lnSpc>
              <a:spcBef>
                <a:spcPts val="0"/>
              </a:spcBef>
              <a:spcAft>
                <a:spcPts val="0"/>
              </a:spcAft>
              <a:buClr>
                <a:srgbClr val="000000"/>
              </a:buClr>
              <a:buSzPts val="3300"/>
              <a:buFont typeface="Arial"/>
              <a:buNone/>
            </a:pPr>
            <a:r>
              <a:t/>
            </a:r>
            <a:endParaRPr b="0" i="0" sz="1700" u="none" cap="none" strike="noStrike">
              <a:solidFill>
                <a:schemeClr val="lt1"/>
              </a:solidFill>
              <a:latin typeface="Calibri"/>
              <a:ea typeface="Calibri"/>
              <a:cs typeface="Calibri"/>
              <a:sym typeface="Calibri"/>
            </a:endParaRPr>
          </a:p>
        </p:txBody>
      </p:sp>
      <p:sp>
        <p:nvSpPr>
          <p:cNvPr id="98" name="Google Shape;98;g1017579968a_15_99"/>
          <p:cNvSpPr txBox="1"/>
          <p:nvPr/>
        </p:nvSpPr>
        <p:spPr>
          <a:xfrm>
            <a:off x="4011540" y="6437845"/>
            <a:ext cx="4114800" cy="363900"/>
          </a:xfrm>
          <a:prstGeom prst="rect">
            <a:avLst/>
          </a:prstGeom>
          <a:noFill/>
          <a:ln>
            <a:noFill/>
          </a:ln>
        </p:spPr>
        <p:txBody>
          <a:bodyPr anchorCtr="0" anchor="t" bIns="54825" lIns="109700" spcFirstLastPara="1" rIns="109700" wrap="square" tIns="54825">
            <a:noAutofit/>
          </a:bodyPr>
          <a:lstStyle/>
          <a:p>
            <a:pPr indent="0" lvl="0" marL="0" marR="0" rtl="0" algn="ctr">
              <a:lnSpc>
                <a:spcPct val="100000"/>
              </a:lnSpc>
              <a:spcBef>
                <a:spcPts val="0"/>
              </a:spcBef>
              <a:spcAft>
                <a:spcPts val="0"/>
              </a:spcAft>
              <a:buClr>
                <a:srgbClr val="A5A5A5"/>
              </a:buClr>
              <a:buSzPts val="500"/>
              <a:buFont typeface="Open Sans"/>
              <a:buNone/>
            </a:pPr>
            <a:r>
              <a:rPr b="0" i="0" lang="en-US" sz="1300" u="none" cap="none" strike="noStrike">
                <a:solidFill>
                  <a:srgbClr val="A5A5A5"/>
                </a:solidFill>
                <a:latin typeface="Open Sans"/>
                <a:ea typeface="Open Sans"/>
                <a:cs typeface="Open Sans"/>
                <a:sym typeface="Open Sans"/>
              </a:rPr>
              <a:t>scet.berkeley.edu</a:t>
            </a:r>
            <a:endParaRPr b="0" i="0" sz="1300" u="none" cap="none" strike="noStrike">
              <a:solidFill>
                <a:srgbClr val="000000"/>
              </a:solidFill>
              <a:latin typeface="Arial"/>
              <a:ea typeface="Arial"/>
              <a:cs typeface="Arial"/>
              <a:sym typeface="Arial"/>
            </a:endParaRPr>
          </a:p>
        </p:txBody>
      </p:sp>
      <p:sp>
        <p:nvSpPr>
          <p:cNvPr id="99" name="Google Shape;99;g1017579968a_15_99"/>
          <p:cNvSpPr txBox="1"/>
          <p:nvPr/>
        </p:nvSpPr>
        <p:spPr>
          <a:xfrm>
            <a:off x="9603140" y="325120"/>
            <a:ext cx="1806300" cy="552300"/>
          </a:xfrm>
          <a:prstGeom prst="rect">
            <a:avLst/>
          </a:prstGeom>
          <a:noFill/>
          <a:ln>
            <a:noFill/>
          </a:ln>
        </p:spPr>
        <p:txBody>
          <a:bodyPr anchorCtr="0" anchor="ctr" bIns="109700" lIns="109700" spcFirstLastPara="1" rIns="109700" wrap="square" tIns="109700">
            <a:noAutofit/>
          </a:bodyPr>
          <a:lstStyle/>
          <a:p>
            <a:pPr indent="0" lvl="0" marL="0" marR="0" rtl="0" algn="r">
              <a:lnSpc>
                <a:spcPct val="100000"/>
              </a:lnSpc>
              <a:spcBef>
                <a:spcPts val="0"/>
              </a:spcBef>
              <a:spcAft>
                <a:spcPts val="0"/>
              </a:spcAft>
              <a:buClr>
                <a:srgbClr val="000000"/>
              </a:buClr>
              <a:buSzPts val="2700"/>
              <a:buFont typeface="Arial"/>
              <a:buNone/>
            </a:pPr>
            <a:r>
              <a:rPr b="0" i="0" lang="en-US" sz="2700" u="none" cap="none" strike="noStrike">
                <a:solidFill>
                  <a:schemeClr val="dk1"/>
                </a:solidFill>
                <a:latin typeface="Open Sans SemiBold"/>
                <a:ea typeface="Open Sans SemiBold"/>
                <a:cs typeface="Open Sans SemiBold"/>
                <a:sym typeface="Open Sans SemiBold"/>
              </a:rPr>
              <a:t>Data-</a:t>
            </a:r>
            <a:r>
              <a:rPr b="1" i="0" lang="en-US" sz="2700" u="none" cap="none" strike="noStrike">
                <a:solidFill>
                  <a:schemeClr val="accent1"/>
                </a:solidFill>
                <a:latin typeface="Open Sans ExtraBold"/>
                <a:ea typeface="Open Sans ExtraBold"/>
                <a:cs typeface="Open Sans ExtraBold"/>
                <a:sym typeface="Open Sans ExtraBold"/>
              </a:rPr>
              <a:t>X</a:t>
            </a:r>
            <a:endParaRPr b="0" i="0" sz="2700" u="none" cap="none" strike="noStrike">
              <a:solidFill>
                <a:schemeClr val="dk1"/>
              </a:solidFill>
              <a:latin typeface="Open Sans"/>
              <a:ea typeface="Open Sans"/>
              <a:cs typeface="Open Sans"/>
              <a:sym typeface="Ope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p:cSld name="12">
    <p:spTree>
      <p:nvGrpSpPr>
        <p:cNvPr id="100" name="Shape 100"/>
        <p:cNvGrpSpPr/>
        <p:nvPr/>
      </p:nvGrpSpPr>
      <p:grpSpPr>
        <a:xfrm>
          <a:off x="0" y="0"/>
          <a:ext cx="0" cy="0"/>
          <a:chOff x="0" y="0"/>
          <a:chExt cx="0" cy="0"/>
        </a:xfrm>
      </p:grpSpPr>
      <p:sp>
        <p:nvSpPr>
          <p:cNvPr id="101" name="Google Shape;101;g1017579968a_15_112"/>
          <p:cNvSpPr/>
          <p:nvPr>
            <p:ph idx="2" type="pic"/>
          </p:nvPr>
        </p:nvSpPr>
        <p:spPr>
          <a:xfrm>
            <a:off x="0" y="0"/>
            <a:ext cx="12192000" cy="6858000"/>
          </a:xfrm>
          <a:prstGeom prst="rect">
            <a:avLst/>
          </a:prstGeom>
          <a:noFill/>
          <a:ln>
            <a:noFill/>
          </a:ln>
        </p:spPr>
        <p:txBody>
          <a:bodyPr anchorCtr="0" anchor="t" bIns="121900" lIns="121900" spcFirstLastPara="1" rIns="121900" wrap="square" tIns="121900">
            <a:noAutofit/>
          </a:bodyPr>
          <a:lstStyle>
            <a:lvl1pPr lvl="0" marR="0" rtl="0" algn="l">
              <a:lnSpc>
                <a:spcPct val="90000"/>
              </a:lnSpc>
              <a:spcBef>
                <a:spcPts val="1000"/>
              </a:spcBef>
              <a:spcAft>
                <a:spcPts val="0"/>
              </a:spcAft>
              <a:buClr>
                <a:srgbClr val="000000"/>
              </a:buClr>
              <a:buSzPts val="5600"/>
              <a:buFont typeface="Avenir"/>
              <a:buChar char="•"/>
              <a:defRPr b="0" i="0" sz="2800" u="none" cap="none" strike="noStrike">
                <a:solidFill>
                  <a:srgbClr val="000000"/>
                </a:solidFill>
                <a:latin typeface="Avenir"/>
                <a:ea typeface="Avenir"/>
                <a:cs typeface="Avenir"/>
                <a:sym typeface="Avenir"/>
              </a:defRPr>
            </a:lvl1pPr>
            <a:lvl2pPr lvl="1" marR="0" rtl="0" algn="l">
              <a:lnSpc>
                <a:spcPct val="90000"/>
              </a:lnSpc>
              <a:spcBef>
                <a:spcPts val="1000"/>
              </a:spcBef>
              <a:spcAft>
                <a:spcPts val="0"/>
              </a:spcAft>
              <a:buClr>
                <a:srgbClr val="000000"/>
              </a:buClr>
              <a:buSzPts val="5600"/>
              <a:buFont typeface="Avenir"/>
              <a:buChar char="•"/>
              <a:defRPr b="0" i="0" sz="2800" u="none" cap="none" strike="noStrike">
                <a:solidFill>
                  <a:srgbClr val="000000"/>
                </a:solidFill>
                <a:latin typeface="Avenir"/>
                <a:ea typeface="Avenir"/>
                <a:cs typeface="Avenir"/>
                <a:sym typeface="Avenir"/>
              </a:defRPr>
            </a:lvl2pPr>
            <a:lvl3pPr lvl="2" marR="0" rtl="0" algn="l">
              <a:lnSpc>
                <a:spcPct val="90000"/>
              </a:lnSpc>
              <a:spcBef>
                <a:spcPts val="1000"/>
              </a:spcBef>
              <a:spcAft>
                <a:spcPts val="0"/>
              </a:spcAft>
              <a:buClr>
                <a:srgbClr val="000000"/>
              </a:buClr>
              <a:buSzPts val="5600"/>
              <a:buFont typeface="Avenir"/>
              <a:buChar char="•"/>
              <a:defRPr b="0" i="0" sz="2800" u="none" cap="none" strike="noStrike">
                <a:solidFill>
                  <a:srgbClr val="000000"/>
                </a:solidFill>
                <a:latin typeface="Avenir"/>
                <a:ea typeface="Avenir"/>
                <a:cs typeface="Avenir"/>
                <a:sym typeface="Avenir"/>
              </a:defRPr>
            </a:lvl3pPr>
            <a:lvl4pPr lvl="3" marR="0" rtl="0" algn="l">
              <a:lnSpc>
                <a:spcPct val="90000"/>
              </a:lnSpc>
              <a:spcBef>
                <a:spcPts val="1000"/>
              </a:spcBef>
              <a:spcAft>
                <a:spcPts val="0"/>
              </a:spcAft>
              <a:buClr>
                <a:srgbClr val="000000"/>
              </a:buClr>
              <a:buSzPts val="5600"/>
              <a:buFont typeface="Avenir"/>
              <a:buChar char="•"/>
              <a:defRPr b="0" i="0" sz="2800" u="none" cap="none" strike="noStrike">
                <a:solidFill>
                  <a:srgbClr val="000000"/>
                </a:solidFill>
                <a:latin typeface="Avenir"/>
                <a:ea typeface="Avenir"/>
                <a:cs typeface="Avenir"/>
                <a:sym typeface="Avenir"/>
              </a:defRPr>
            </a:lvl4pPr>
            <a:lvl5pPr lvl="4" marR="0" rtl="0" algn="l">
              <a:lnSpc>
                <a:spcPct val="90000"/>
              </a:lnSpc>
              <a:spcBef>
                <a:spcPts val="1000"/>
              </a:spcBef>
              <a:spcAft>
                <a:spcPts val="0"/>
              </a:spcAft>
              <a:buClr>
                <a:srgbClr val="000000"/>
              </a:buClr>
              <a:buSzPts val="5600"/>
              <a:buFont typeface="Avenir"/>
              <a:buChar char="•"/>
              <a:defRPr b="0" i="0" sz="2800" u="none" cap="none" strike="noStrike">
                <a:solidFill>
                  <a:srgbClr val="000000"/>
                </a:solidFill>
                <a:latin typeface="Avenir"/>
                <a:ea typeface="Avenir"/>
                <a:cs typeface="Avenir"/>
                <a:sym typeface="Avenir"/>
              </a:defRPr>
            </a:lvl5pPr>
            <a:lvl6pPr lvl="5" marR="0" rtl="0" algn="l">
              <a:lnSpc>
                <a:spcPct val="90000"/>
              </a:lnSpc>
              <a:spcBef>
                <a:spcPts val="1000"/>
              </a:spcBef>
              <a:spcAft>
                <a:spcPts val="0"/>
              </a:spcAft>
              <a:buClr>
                <a:srgbClr val="000000"/>
              </a:buClr>
              <a:buSzPts val="5600"/>
              <a:buFont typeface="Avenir"/>
              <a:buChar char="•"/>
              <a:defRPr b="0" i="0" sz="2800" u="none" cap="none" strike="noStrike">
                <a:solidFill>
                  <a:srgbClr val="000000"/>
                </a:solidFill>
                <a:latin typeface="Avenir"/>
                <a:ea typeface="Avenir"/>
                <a:cs typeface="Avenir"/>
                <a:sym typeface="Avenir"/>
              </a:defRPr>
            </a:lvl6pPr>
            <a:lvl7pPr lvl="6" marR="0" rtl="0" algn="l">
              <a:lnSpc>
                <a:spcPct val="90000"/>
              </a:lnSpc>
              <a:spcBef>
                <a:spcPts val="1000"/>
              </a:spcBef>
              <a:spcAft>
                <a:spcPts val="0"/>
              </a:spcAft>
              <a:buClr>
                <a:srgbClr val="000000"/>
              </a:buClr>
              <a:buSzPts val="5600"/>
              <a:buFont typeface="Avenir"/>
              <a:buChar char="•"/>
              <a:defRPr b="0" i="0" sz="2800" u="none" cap="none" strike="noStrike">
                <a:solidFill>
                  <a:srgbClr val="000000"/>
                </a:solidFill>
                <a:latin typeface="Avenir"/>
                <a:ea typeface="Avenir"/>
                <a:cs typeface="Avenir"/>
                <a:sym typeface="Avenir"/>
              </a:defRPr>
            </a:lvl7pPr>
            <a:lvl8pPr lvl="7" marR="0" rtl="0" algn="l">
              <a:lnSpc>
                <a:spcPct val="90000"/>
              </a:lnSpc>
              <a:spcBef>
                <a:spcPts val="1000"/>
              </a:spcBef>
              <a:spcAft>
                <a:spcPts val="0"/>
              </a:spcAft>
              <a:buClr>
                <a:srgbClr val="000000"/>
              </a:buClr>
              <a:buSzPts val="5600"/>
              <a:buFont typeface="Avenir"/>
              <a:buChar char="•"/>
              <a:defRPr b="0" i="0" sz="2800" u="none" cap="none" strike="noStrike">
                <a:solidFill>
                  <a:srgbClr val="000000"/>
                </a:solidFill>
                <a:latin typeface="Avenir"/>
                <a:ea typeface="Avenir"/>
                <a:cs typeface="Avenir"/>
                <a:sym typeface="Avenir"/>
              </a:defRPr>
            </a:lvl8pPr>
            <a:lvl9pPr lvl="8" marR="0" rtl="0" algn="l">
              <a:lnSpc>
                <a:spcPct val="90000"/>
              </a:lnSpc>
              <a:spcBef>
                <a:spcPts val="1000"/>
              </a:spcBef>
              <a:spcAft>
                <a:spcPts val="0"/>
              </a:spcAft>
              <a:buClr>
                <a:srgbClr val="000000"/>
              </a:buClr>
              <a:buSzPts val="5600"/>
              <a:buFont typeface="Avenir"/>
              <a:buChar char="•"/>
              <a:defRPr b="0" i="0" sz="2800" u="none" cap="none" strike="noStrike">
                <a:solidFill>
                  <a:srgbClr val="000000"/>
                </a:solidFill>
                <a:latin typeface="Avenir"/>
                <a:ea typeface="Avenir"/>
                <a:cs typeface="Avenir"/>
                <a:sym typeface="Avenir"/>
              </a:defRPr>
            </a:lvl9pPr>
          </a:lstStyle>
          <a:p/>
        </p:txBody>
      </p:sp>
      <p:sp>
        <p:nvSpPr>
          <p:cNvPr id="102" name="Google Shape;102;g1017579968a_15_112"/>
          <p:cNvSpPr txBox="1"/>
          <p:nvPr>
            <p:ph idx="1" type="body"/>
          </p:nvPr>
        </p:nvSpPr>
        <p:spPr>
          <a:xfrm>
            <a:off x="1401083" y="1949052"/>
            <a:ext cx="3945600" cy="1689900"/>
          </a:xfrm>
          <a:prstGeom prst="rect">
            <a:avLst/>
          </a:prstGeom>
          <a:noFill/>
          <a:ln>
            <a:noFill/>
          </a:ln>
        </p:spPr>
        <p:txBody>
          <a:bodyPr anchorCtr="0" anchor="t" bIns="121900" lIns="121900" spcFirstLastPara="1" rIns="121900" wrap="square" tIns="121900">
            <a:noAutofit/>
          </a:bodyPr>
          <a:lstStyle>
            <a:lvl1pPr indent="-228600" lvl="0" marL="457200" marR="0" rtl="0" algn="l">
              <a:lnSpc>
                <a:spcPct val="110000"/>
              </a:lnSpc>
              <a:spcBef>
                <a:spcPts val="0"/>
              </a:spcBef>
              <a:spcAft>
                <a:spcPts val="0"/>
              </a:spcAft>
              <a:buClr>
                <a:srgbClr val="FFFFFF"/>
              </a:buClr>
              <a:buSzPts val="5200"/>
              <a:buFont typeface="Avenir"/>
              <a:buNone/>
              <a:defRPr b="0" i="0" sz="2600" u="none" cap="none" strike="noStrike">
                <a:solidFill>
                  <a:srgbClr val="FFFFFF"/>
                </a:solidFill>
                <a:latin typeface="Avenir"/>
                <a:ea typeface="Avenir"/>
                <a:cs typeface="Avenir"/>
                <a:sym typeface="Avenir"/>
              </a:defRPr>
            </a:lvl1pPr>
            <a:lvl2pPr indent="-228600" lvl="1" marL="914400" marR="0" rtl="0" algn="l">
              <a:lnSpc>
                <a:spcPct val="110000"/>
              </a:lnSpc>
              <a:spcBef>
                <a:spcPts val="0"/>
              </a:spcBef>
              <a:spcAft>
                <a:spcPts val="0"/>
              </a:spcAft>
              <a:buClr>
                <a:srgbClr val="FFFFFF"/>
              </a:buClr>
              <a:buSzPts val="5200"/>
              <a:buFont typeface="Avenir"/>
              <a:buNone/>
              <a:defRPr b="0" i="0" sz="2600" u="none" cap="none" strike="noStrike">
                <a:solidFill>
                  <a:srgbClr val="FFFFFF"/>
                </a:solidFill>
                <a:latin typeface="Avenir"/>
                <a:ea typeface="Avenir"/>
                <a:cs typeface="Avenir"/>
                <a:sym typeface="Avenir"/>
              </a:defRPr>
            </a:lvl2pPr>
            <a:lvl3pPr indent="-228600" lvl="2" marL="1371600" marR="0" rtl="0" algn="l">
              <a:lnSpc>
                <a:spcPct val="110000"/>
              </a:lnSpc>
              <a:spcBef>
                <a:spcPts val="0"/>
              </a:spcBef>
              <a:spcAft>
                <a:spcPts val="0"/>
              </a:spcAft>
              <a:buClr>
                <a:srgbClr val="FFFFFF"/>
              </a:buClr>
              <a:buSzPts val="5200"/>
              <a:buFont typeface="Avenir"/>
              <a:buNone/>
              <a:defRPr b="0" i="0" sz="2600" u="none" cap="none" strike="noStrike">
                <a:solidFill>
                  <a:srgbClr val="FFFFFF"/>
                </a:solidFill>
                <a:latin typeface="Avenir"/>
                <a:ea typeface="Avenir"/>
                <a:cs typeface="Avenir"/>
                <a:sym typeface="Avenir"/>
              </a:defRPr>
            </a:lvl3pPr>
            <a:lvl4pPr indent="-228600" lvl="3" marL="1828800" marR="0" rtl="0" algn="l">
              <a:lnSpc>
                <a:spcPct val="110000"/>
              </a:lnSpc>
              <a:spcBef>
                <a:spcPts val="0"/>
              </a:spcBef>
              <a:spcAft>
                <a:spcPts val="0"/>
              </a:spcAft>
              <a:buClr>
                <a:srgbClr val="FFFFFF"/>
              </a:buClr>
              <a:buSzPts val="5200"/>
              <a:buFont typeface="Avenir"/>
              <a:buNone/>
              <a:defRPr b="0" i="0" sz="2600" u="none" cap="none" strike="noStrike">
                <a:solidFill>
                  <a:srgbClr val="FFFFFF"/>
                </a:solidFill>
                <a:latin typeface="Avenir"/>
                <a:ea typeface="Avenir"/>
                <a:cs typeface="Avenir"/>
                <a:sym typeface="Avenir"/>
              </a:defRPr>
            </a:lvl4pPr>
            <a:lvl5pPr indent="-228600" lvl="4" marL="2286000" marR="0" rtl="0" algn="l">
              <a:lnSpc>
                <a:spcPct val="110000"/>
              </a:lnSpc>
              <a:spcBef>
                <a:spcPts val="0"/>
              </a:spcBef>
              <a:spcAft>
                <a:spcPts val="0"/>
              </a:spcAft>
              <a:buClr>
                <a:srgbClr val="FFFFFF"/>
              </a:buClr>
              <a:buSzPts val="5200"/>
              <a:buFont typeface="Avenir"/>
              <a:buNone/>
              <a:defRPr b="0" i="0" sz="2600" u="none" cap="none" strike="noStrike">
                <a:solidFill>
                  <a:srgbClr val="FFFFFF"/>
                </a:solidFill>
                <a:latin typeface="Avenir"/>
                <a:ea typeface="Avenir"/>
                <a:cs typeface="Avenir"/>
                <a:sym typeface="Avenir"/>
              </a:defRPr>
            </a:lvl5pPr>
            <a:lvl6pPr indent="-584200" lvl="5" marL="2743200" marR="0" rtl="0" algn="l">
              <a:lnSpc>
                <a:spcPct val="90000"/>
              </a:lnSpc>
              <a:spcBef>
                <a:spcPts val="1000"/>
              </a:spcBef>
              <a:spcAft>
                <a:spcPts val="0"/>
              </a:spcAft>
              <a:buClr>
                <a:srgbClr val="000000"/>
              </a:buClr>
              <a:buSzPts val="5600"/>
              <a:buFont typeface="Avenir"/>
              <a:buChar char="•"/>
              <a:defRPr b="0" i="0" sz="2800" u="none" cap="none" strike="noStrike">
                <a:solidFill>
                  <a:srgbClr val="000000"/>
                </a:solidFill>
                <a:latin typeface="Avenir"/>
                <a:ea typeface="Avenir"/>
                <a:cs typeface="Avenir"/>
                <a:sym typeface="Avenir"/>
              </a:defRPr>
            </a:lvl6pPr>
            <a:lvl7pPr indent="-584200" lvl="6" marL="3200400" marR="0" rtl="0" algn="l">
              <a:lnSpc>
                <a:spcPct val="90000"/>
              </a:lnSpc>
              <a:spcBef>
                <a:spcPts val="1000"/>
              </a:spcBef>
              <a:spcAft>
                <a:spcPts val="0"/>
              </a:spcAft>
              <a:buClr>
                <a:srgbClr val="000000"/>
              </a:buClr>
              <a:buSzPts val="5600"/>
              <a:buFont typeface="Avenir"/>
              <a:buChar char="•"/>
              <a:defRPr b="0" i="0" sz="2800" u="none" cap="none" strike="noStrike">
                <a:solidFill>
                  <a:srgbClr val="000000"/>
                </a:solidFill>
                <a:latin typeface="Avenir"/>
                <a:ea typeface="Avenir"/>
                <a:cs typeface="Avenir"/>
                <a:sym typeface="Avenir"/>
              </a:defRPr>
            </a:lvl7pPr>
            <a:lvl8pPr indent="-584200" lvl="7" marL="3657600" marR="0" rtl="0" algn="l">
              <a:lnSpc>
                <a:spcPct val="90000"/>
              </a:lnSpc>
              <a:spcBef>
                <a:spcPts val="1000"/>
              </a:spcBef>
              <a:spcAft>
                <a:spcPts val="0"/>
              </a:spcAft>
              <a:buClr>
                <a:srgbClr val="000000"/>
              </a:buClr>
              <a:buSzPts val="5600"/>
              <a:buFont typeface="Avenir"/>
              <a:buChar char="•"/>
              <a:defRPr b="0" i="0" sz="2800" u="none" cap="none" strike="noStrike">
                <a:solidFill>
                  <a:srgbClr val="000000"/>
                </a:solidFill>
                <a:latin typeface="Avenir"/>
                <a:ea typeface="Avenir"/>
                <a:cs typeface="Avenir"/>
                <a:sym typeface="Avenir"/>
              </a:defRPr>
            </a:lvl8pPr>
            <a:lvl9pPr indent="-584200" lvl="8" marL="4114800" marR="0" rtl="0" algn="l">
              <a:lnSpc>
                <a:spcPct val="90000"/>
              </a:lnSpc>
              <a:spcBef>
                <a:spcPts val="1000"/>
              </a:spcBef>
              <a:spcAft>
                <a:spcPts val="0"/>
              </a:spcAft>
              <a:buClr>
                <a:srgbClr val="000000"/>
              </a:buClr>
              <a:buSzPts val="5600"/>
              <a:buFont typeface="Avenir"/>
              <a:buChar char="•"/>
              <a:defRPr b="0" i="0" sz="2800" u="none" cap="none" strike="noStrike">
                <a:solidFill>
                  <a:srgbClr val="000000"/>
                </a:solidFill>
                <a:latin typeface="Avenir"/>
                <a:ea typeface="Avenir"/>
                <a:cs typeface="Avenir"/>
                <a:sym typeface="Avenir"/>
              </a:defRPr>
            </a:lvl9pPr>
          </a:lstStyle>
          <a:p/>
        </p:txBody>
      </p:sp>
      <p:sp>
        <p:nvSpPr>
          <p:cNvPr id="103" name="Google Shape;103;g1017579968a_15_112"/>
          <p:cNvSpPr txBox="1"/>
          <p:nvPr>
            <p:ph idx="3" type="body"/>
          </p:nvPr>
        </p:nvSpPr>
        <p:spPr>
          <a:xfrm>
            <a:off x="1401083" y="3389781"/>
            <a:ext cx="3512400" cy="1699500"/>
          </a:xfrm>
          <a:prstGeom prst="rect">
            <a:avLst/>
          </a:prstGeom>
          <a:noFill/>
          <a:ln>
            <a:noFill/>
          </a:ln>
        </p:spPr>
        <p:txBody>
          <a:bodyPr anchorCtr="0" anchor="t" bIns="121900" lIns="121900" spcFirstLastPara="1" rIns="121900" wrap="square" tIns="121900">
            <a:noAutofit/>
          </a:bodyPr>
          <a:lstStyle>
            <a:lvl1pPr indent="-584200" lvl="0" marL="457200" marR="0" rtl="0" algn="l">
              <a:lnSpc>
                <a:spcPct val="90000"/>
              </a:lnSpc>
              <a:spcBef>
                <a:spcPts val="1000"/>
              </a:spcBef>
              <a:spcAft>
                <a:spcPts val="0"/>
              </a:spcAft>
              <a:buClr>
                <a:srgbClr val="000000"/>
              </a:buClr>
              <a:buSzPts val="5600"/>
              <a:buFont typeface="Avenir"/>
              <a:buChar char="•"/>
              <a:defRPr b="0" i="0" sz="2800" u="none" cap="none" strike="noStrike">
                <a:solidFill>
                  <a:srgbClr val="000000"/>
                </a:solidFill>
                <a:latin typeface="Avenir"/>
                <a:ea typeface="Avenir"/>
                <a:cs typeface="Avenir"/>
                <a:sym typeface="Avenir"/>
              </a:defRPr>
            </a:lvl1pPr>
            <a:lvl2pPr indent="-584200" lvl="1" marL="914400" marR="0" rtl="0" algn="l">
              <a:lnSpc>
                <a:spcPct val="90000"/>
              </a:lnSpc>
              <a:spcBef>
                <a:spcPts val="1000"/>
              </a:spcBef>
              <a:spcAft>
                <a:spcPts val="0"/>
              </a:spcAft>
              <a:buClr>
                <a:srgbClr val="000000"/>
              </a:buClr>
              <a:buSzPts val="5600"/>
              <a:buFont typeface="Avenir"/>
              <a:buChar char="•"/>
              <a:defRPr b="0" i="0" sz="2800" u="none" cap="none" strike="noStrike">
                <a:solidFill>
                  <a:srgbClr val="000000"/>
                </a:solidFill>
                <a:latin typeface="Avenir"/>
                <a:ea typeface="Avenir"/>
                <a:cs typeface="Avenir"/>
                <a:sym typeface="Avenir"/>
              </a:defRPr>
            </a:lvl2pPr>
            <a:lvl3pPr indent="-584200" lvl="2" marL="1371600" marR="0" rtl="0" algn="l">
              <a:lnSpc>
                <a:spcPct val="90000"/>
              </a:lnSpc>
              <a:spcBef>
                <a:spcPts val="1000"/>
              </a:spcBef>
              <a:spcAft>
                <a:spcPts val="0"/>
              </a:spcAft>
              <a:buClr>
                <a:srgbClr val="000000"/>
              </a:buClr>
              <a:buSzPts val="5600"/>
              <a:buFont typeface="Avenir"/>
              <a:buChar char="•"/>
              <a:defRPr b="0" i="0" sz="2800" u="none" cap="none" strike="noStrike">
                <a:solidFill>
                  <a:srgbClr val="000000"/>
                </a:solidFill>
                <a:latin typeface="Avenir"/>
                <a:ea typeface="Avenir"/>
                <a:cs typeface="Avenir"/>
                <a:sym typeface="Avenir"/>
              </a:defRPr>
            </a:lvl3pPr>
            <a:lvl4pPr indent="-584200" lvl="3" marL="1828800" marR="0" rtl="0" algn="l">
              <a:lnSpc>
                <a:spcPct val="90000"/>
              </a:lnSpc>
              <a:spcBef>
                <a:spcPts val="1000"/>
              </a:spcBef>
              <a:spcAft>
                <a:spcPts val="0"/>
              </a:spcAft>
              <a:buClr>
                <a:srgbClr val="000000"/>
              </a:buClr>
              <a:buSzPts val="5600"/>
              <a:buFont typeface="Avenir"/>
              <a:buChar char="•"/>
              <a:defRPr b="0" i="0" sz="2800" u="none" cap="none" strike="noStrike">
                <a:solidFill>
                  <a:srgbClr val="000000"/>
                </a:solidFill>
                <a:latin typeface="Avenir"/>
                <a:ea typeface="Avenir"/>
                <a:cs typeface="Avenir"/>
                <a:sym typeface="Avenir"/>
              </a:defRPr>
            </a:lvl4pPr>
            <a:lvl5pPr indent="-584200" lvl="4" marL="2286000" marR="0" rtl="0" algn="l">
              <a:lnSpc>
                <a:spcPct val="90000"/>
              </a:lnSpc>
              <a:spcBef>
                <a:spcPts val="1000"/>
              </a:spcBef>
              <a:spcAft>
                <a:spcPts val="0"/>
              </a:spcAft>
              <a:buClr>
                <a:srgbClr val="000000"/>
              </a:buClr>
              <a:buSzPts val="5600"/>
              <a:buFont typeface="Avenir"/>
              <a:buChar char="•"/>
              <a:defRPr b="0" i="0" sz="2800" u="none" cap="none" strike="noStrike">
                <a:solidFill>
                  <a:srgbClr val="000000"/>
                </a:solidFill>
                <a:latin typeface="Avenir"/>
                <a:ea typeface="Avenir"/>
                <a:cs typeface="Avenir"/>
                <a:sym typeface="Avenir"/>
              </a:defRPr>
            </a:lvl5pPr>
            <a:lvl6pPr indent="-584200" lvl="5" marL="2743200" marR="0" rtl="0" algn="l">
              <a:lnSpc>
                <a:spcPct val="90000"/>
              </a:lnSpc>
              <a:spcBef>
                <a:spcPts val="1000"/>
              </a:spcBef>
              <a:spcAft>
                <a:spcPts val="0"/>
              </a:spcAft>
              <a:buClr>
                <a:srgbClr val="000000"/>
              </a:buClr>
              <a:buSzPts val="5600"/>
              <a:buFont typeface="Avenir"/>
              <a:buChar char="•"/>
              <a:defRPr b="0" i="0" sz="2800" u="none" cap="none" strike="noStrike">
                <a:solidFill>
                  <a:srgbClr val="000000"/>
                </a:solidFill>
                <a:latin typeface="Avenir"/>
                <a:ea typeface="Avenir"/>
                <a:cs typeface="Avenir"/>
                <a:sym typeface="Avenir"/>
              </a:defRPr>
            </a:lvl6pPr>
            <a:lvl7pPr indent="-584200" lvl="6" marL="3200400" marR="0" rtl="0" algn="l">
              <a:lnSpc>
                <a:spcPct val="90000"/>
              </a:lnSpc>
              <a:spcBef>
                <a:spcPts val="1000"/>
              </a:spcBef>
              <a:spcAft>
                <a:spcPts val="0"/>
              </a:spcAft>
              <a:buClr>
                <a:srgbClr val="000000"/>
              </a:buClr>
              <a:buSzPts val="5600"/>
              <a:buFont typeface="Avenir"/>
              <a:buChar char="•"/>
              <a:defRPr b="0" i="0" sz="2800" u="none" cap="none" strike="noStrike">
                <a:solidFill>
                  <a:srgbClr val="000000"/>
                </a:solidFill>
                <a:latin typeface="Avenir"/>
                <a:ea typeface="Avenir"/>
                <a:cs typeface="Avenir"/>
                <a:sym typeface="Avenir"/>
              </a:defRPr>
            </a:lvl7pPr>
            <a:lvl8pPr indent="-584200" lvl="7" marL="3657600" marR="0" rtl="0" algn="l">
              <a:lnSpc>
                <a:spcPct val="90000"/>
              </a:lnSpc>
              <a:spcBef>
                <a:spcPts val="1000"/>
              </a:spcBef>
              <a:spcAft>
                <a:spcPts val="0"/>
              </a:spcAft>
              <a:buClr>
                <a:srgbClr val="000000"/>
              </a:buClr>
              <a:buSzPts val="5600"/>
              <a:buFont typeface="Avenir"/>
              <a:buChar char="•"/>
              <a:defRPr b="0" i="0" sz="2800" u="none" cap="none" strike="noStrike">
                <a:solidFill>
                  <a:srgbClr val="000000"/>
                </a:solidFill>
                <a:latin typeface="Avenir"/>
                <a:ea typeface="Avenir"/>
                <a:cs typeface="Avenir"/>
                <a:sym typeface="Avenir"/>
              </a:defRPr>
            </a:lvl8pPr>
            <a:lvl9pPr indent="-584200" lvl="8" marL="4114800" marR="0" rtl="0" algn="l">
              <a:lnSpc>
                <a:spcPct val="90000"/>
              </a:lnSpc>
              <a:spcBef>
                <a:spcPts val="1000"/>
              </a:spcBef>
              <a:spcAft>
                <a:spcPts val="0"/>
              </a:spcAft>
              <a:buClr>
                <a:srgbClr val="000000"/>
              </a:buClr>
              <a:buSzPts val="5600"/>
              <a:buFont typeface="Avenir"/>
              <a:buChar char="•"/>
              <a:defRPr b="0" i="0" sz="2800" u="none" cap="none" strike="noStrike">
                <a:solidFill>
                  <a:srgbClr val="000000"/>
                </a:solidFill>
                <a:latin typeface="Avenir"/>
                <a:ea typeface="Avenir"/>
                <a:cs typeface="Avenir"/>
                <a:sym typeface="Avenir"/>
              </a:defRPr>
            </a:lvl9pPr>
          </a:lstStyle>
          <a:p/>
        </p:txBody>
      </p:sp>
      <p:sp>
        <p:nvSpPr>
          <p:cNvPr id="104" name="Google Shape;104;g1017579968a_15_112"/>
          <p:cNvSpPr txBox="1"/>
          <p:nvPr>
            <p:ph idx="12" type="sldNum"/>
          </p:nvPr>
        </p:nvSpPr>
        <p:spPr>
          <a:xfrm>
            <a:off x="5892800" y="6173786"/>
            <a:ext cx="2844900" cy="365100"/>
          </a:xfrm>
          <a:prstGeom prst="rect">
            <a:avLst/>
          </a:prstGeom>
          <a:noFill/>
          <a:ln>
            <a:noFill/>
          </a:ln>
        </p:spPr>
        <p:txBody>
          <a:bodyPr anchorCtr="0" anchor="ctr" bIns="60925" lIns="60925" spcFirstLastPara="1" rIns="60925" wrap="square" tIns="60925">
            <a:noAutofit/>
          </a:bodyPr>
          <a:lstStyle>
            <a:lvl1pPr indent="0" lvl="0" marL="0" marR="0" rtl="0" algn="r">
              <a:lnSpc>
                <a:spcPct val="100000"/>
              </a:lnSpc>
              <a:spcBef>
                <a:spcPts val="0"/>
              </a:spcBef>
              <a:spcAft>
                <a:spcPts val="0"/>
              </a:spcAft>
              <a:buClr>
                <a:srgbClr val="000000"/>
              </a:buClr>
              <a:buSzPts val="1600"/>
              <a:buFont typeface="Avenir"/>
              <a:buNone/>
              <a:defRPr b="0" i="0" sz="800" u="none" cap="none" strike="noStrike">
                <a:solidFill>
                  <a:srgbClr val="000000"/>
                </a:solidFill>
                <a:latin typeface="Avenir"/>
                <a:ea typeface="Avenir"/>
                <a:cs typeface="Avenir"/>
                <a:sym typeface="Avenir"/>
              </a:defRPr>
            </a:lvl1pPr>
            <a:lvl2pPr indent="0" lvl="1" marL="0" marR="0" rtl="0" algn="r">
              <a:lnSpc>
                <a:spcPct val="100000"/>
              </a:lnSpc>
              <a:spcBef>
                <a:spcPts val="0"/>
              </a:spcBef>
              <a:spcAft>
                <a:spcPts val="0"/>
              </a:spcAft>
              <a:buClr>
                <a:srgbClr val="000000"/>
              </a:buClr>
              <a:buSzPts val="1600"/>
              <a:buFont typeface="Avenir"/>
              <a:buNone/>
              <a:defRPr b="0" i="0" sz="800" u="none" cap="none" strike="noStrike">
                <a:solidFill>
                  <a:srgbClr val="000000"/>
                </a:solidFill>
                <a:latin typeface="Avenir"/>
                <a:ea typeface="Avenir"/>
                <a:cs typeface="Avenir"/>
                <a:sym typeface="Avenir"/>
              </a:defRPr>
            </a:lvl2pPr>
            <a:lvl3pPr indent="0" lvl="2" marL="0" marR="0" rtl="0" algn="r">
              <a:lnSpc>
                <a:spcPct val="100000"/>
              </a:lnSpc>
              <a:spcBef>
                <a:spcPts val="0"/>
              </a:spcBef>
              <a:spcAft>
                <a:spcPts val="0"/>
              </a:spcAft>
              <a:buClr>
                <a:srgbClr val="000000"/>
              </a:buClr>
              <a:buSzPts val="1600"/>
              <a:buFont typeface="Avenir"/>
              <a:buNone/>
              <a:defRPr b="0" i="0" sz="800" u="none" cap="none" strike="noStrike">
                <a:solidFill>
                  <a:srgbClr val="000000"/>
                </a:solidFill>
                <a:latin typeface="Avenir"/>
                <a:ea typeface="Avenir"/>
                <a:cs typeface="Avenir"/>
                <a:sym typeface="Avenir"/>
              </a:defRPr>
            </a:lvl3pPr>
            <a:lvl4pPr indent="0" lvl="3" marL="0" marR="0" rtl="0" algn="r">
              <a:lnSpc>
                <a:spcPct val="100000"/>
              </a:lnSpc>
              <a:spcBef>
                <a:spcPts val="0"/>
              </a:spcBef>
              <a:spcAft>
                <a:spcPts val="0"/>
              </a:spcAft>
              <a:buClr>
                <a:srgbClr val="000000"/>
              </a:buClr>
              <a:buSzPts val="1600"/>
              <a:buFont typeface="Avenir"/>
              <a:buNone/>
              <a:defRPr b="0" i="0" sz="800" u="none" cap="none" strike="noStrike">
                <a:solidFill>
                  <a:srgbClr val="000000"/>
                </a:solidFill>
                <a:latin typeface="Avenir"/>
                <a:ea typeface="Avenir"/>
                <a:cs typeface="Avenir"/>
                <a:sym typeface="Avenir"/>
              </a:defRPr>
            </a:lvl4pPr>
            <a:lvl5pPr indent="0" lvl="4" marL="0" marR="0" rtl="0" algn="r">
              <a:lnSpc>
                <a:spcPct val="100000"/>
              </a:lnSpc>
              <a:spcBef>
                <a:spcPts val="0"/>
              </a:spcBef>
              <a:spcAft>
                <a:spcPts val="0"/>
              </a:spcAft>
              <a:buClr>
                <a:srgbClr val="000000"/>
              </a:buClr>
              <a:buSzPts val="1600"/>
              <a:buFont typeface="Avenir"/>
              <a:buNone/>
              <a:defRPr b="0" i="0" sz="800" u="none" cap="none" strike="noStrike">
                <a:solidFill>
                  <a:srgbClr val="000000"/>
                </a:solidFill>
                <a:latin typeface="Avenir"/>
                <a:ea typeface="Avenir"/>
                <a:cs typeface="Avenir"/>
                <a:sym typeface="Avenir"/>
              </a:defRPr>
            </a:lvl5pPr>
            <a:lvl6pPr indent="0" lvl="5" marL="0" marR="0" rtl="0" algn="r">
              <a:lnSpc>
                <a:spcPct val="100000"/>
              </a:lnSpc>
              <a:spcBef>
                <a:spcPts val="0"/>
              </a:spcBef>
              <a:spcAft>
                <a:spcPts val="0"/>
              </a:spcAft>
              <a:buClr>
                <a:srgbClr val="000000"/>
              </a:buClr>
              <a:buSzPts val="1600"/>
              <a:buFont typeface="Avenir"/>
              <a:buNone/>
              <a:defRPr b="0" i="0" sz="800" u="none" cap="none" strike="noStrike">
                <a:solidFill>
                  <a:srgbClr val="000000"/>
                </a:solidFill>
                <a:latin typeface="Avenir"/>
                <a:ea typeface="Avenir"/>
                <a:cs typeface="Avenir"/>
                <a:sym typeface="Avenir"/>
              </a:defRPr>
            </a:lvl6pPr>
            <a:lvl7pPr indent="0" lvl="6" marL="0" marR="0" rtl="0" algn="r">
              <a:lnSpc>
                <a:spcPct val="100000"/>
              </a:lnSpc>
              <a:spcBef>
                <a:spcPts val="0"/>
              </a:spcBef>
              <a:spcAft>
                <a:spcPts val="0"/>
              </a:spcAft>
              <a:buClr>
                <a:srgbClr val="000000"/>
              </a:buClr>
              <a:buSzPts val="1600"/>
              <a:buFont typeface="Avenir"/>
              <a:buNone/>
              <a:defRPr b="0" i="0" sz="800" u="none" cap="none" strike="noStrike">
                <a:solidFill>
                  <a:srgbClr val="000000"/>
                </a:solidFill>
                <a:latin typeface="Avenir"/>
                <a:ea typeface="Avenir"/>
                <a:cs typeface="Avenir"/>
                <a:sym typeface="Avenir"/>
              </a:defRPr>
            </a:lvl7pPr>
            <a:lvl8pPr indent="0" lvl="7" marL="0" marR="0" rtl="0" algn="r">
              <a:lnSpc>
                <a:spcPct val="100000"/>
              </a:lnSpc>
              <a:spcBef>
                <a:spcPts val="0"/>
              </a:spcBef>
              <a:spcAft>
                <a:spcPts val="0"/>
              </a:spcAft>
              <a:buClr>
                <a:srgbClr val="000000"/>
              </a:buClr>
              <a:buSzPts val="1600"/>
              <a:buFont typeface="Avenir"/>
              <a:buNone/>
              <a:defRPr b="0" i="0" sz="800" u="none" cap="none" strike="noStrike">
                <a:solidFill>
                  <a:srgbClr val="000000"/>
                </a:solidFill>
                <a:latin typeface="Avenir"/>
                <a:ea typeface="Avenir"/>
                <a:cs typeface="Avenir"/>
                <a:sym typeface="Avenir"/>
              </a:defRPr>
            </a:lvl8pPr>
            <a:lvl9pPr indent="0" lvl="8" marL="0" marR="0" rtl="0" algn="r">
              <a:lnSpc>
                <a:spcPct val="100000"/>
              </a:lnSpc>
              <a:spcBef>
                <a:spcPts val="0"/>
              </a:spcBef>
              <a:spcAft>
                <a:spcPts val="0"/>
              </a:spcAft>
              <a:buClr>
                <a:srgbClr val="000000"/>
              </a:buClr>
              <a:buSzPts val="1600"/>
              <a:buFont typeface="Avenir"/>
              <a:buNone/>
              <a:defRPr b="0" i="0" sz="800" u="none" cap="none" strike="noStrike">
                <a:solidFill>
                  <a:srgbClr val="00000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 name="Shape 105"/>
        <p:cNvGrpSpPr/>
        <p:nvPr/>
      </p:nvGrpSpPr>
      <p:grpSpPr>
        <a:xfrm>
          <a:off x="0" y="0"/>
          <a:ext cx="0" cy="0"/>
          <a:chOff x="0" y="0"/>
          <a:chExt cx="0" cy="0"/>
        </a:xfrm>
      </p:grpSpPr>
      <p:sp>
        <p:nvSpPr>
          <p:cNvPr id="106" name="Google Shape;106;g1017579968a_15_11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107" name="Google Shape;107;g1017579968a_15_117"/>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108" name="Google Shape;108;g1017579968a_15_117"/>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109" name="Google Shape;109;g1017579968a_15_117"/>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0" name="Shape 110"/>
        <p:cNvGrpSpPr/>
        <p:nvPr/>
      </p:nvGrpSpPr>
      <p:grpSpPr>
        <a:xfrm>
          <a:off x="0" y="0"/>
          <a:ext cx="0" cy="0"/>
          <a:chOff x="0" y="0"/>
          <a:chExt cx="0" cy="0"/>
        </a:xfrm>
      </p:grpSpPr>
      <p:sp>
        <p:nvSpPr>
          <p:cNvPr id="111" name="Google Shape;111;g1017579968a_15_122"/>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3200"/>
              <a:buNone/>
              <a:defRPr sz="3200"/>
            </a:lvl1pPr>
            <a:lvl2pPr lvl="1" rtl="0" algn="l">
              <a:lnSpc>
                <a:spcPct val="100000"/>
              </a:lnSpc>
              <a:spcBef>
                <a:spcPts val="0"/>
              </a:spcBef>
              <a:spcAft>
                <a:spcPts val="0"/>
              </a:spcAft>
              <a:buSzPts val="3200"/>
              <a:buNone/>
              <a:defRPr sz="3200"/>
            </a:lvl2pPr>
            <a:lvl3pPr lvl="2" rtl="0" algn="l">
              <a:lnSpc>
                <a:spcPct val="100000"/>
              </a:lnSpc>
              <a:spcBef>
                <a:spcPts val="0"/>
              </a:spcBef>
              <a:spcAft>
                <a:spcPts val="0"/>
              </a:spcAft>
              <a:buSzPts val="3200"/>
              <a:buNone/>
              <a:defRPr sz="3200"/>
            </a:lvl3pPr>
            <a:lvl4pPr lvl="3" rtl="0" algn="l">
              <a:lnSpc>
                <a:spcPct val="100000"/>
              </a:lnSpc>
              <a:spcBef>
                <a:spcPts val="0"/>
              </a:spcBef>
              <a:spcAft>
                <a:spcPts val="0"/>
              </a:spcAft>
              <a:buSzPts val="3200"/>
              <a:buNone/>
              <a:defRPr sz="3200"/>
            </a:lvl4pPr>
            <a:lvl5pPr lvl="4" rtl="0" algn="l">
              <a:lnSpc>
                <a:spcPct val="100000"/>
              </a:lnSpc>
              <a:spcBef>
                <a:spcPts val="0"/>
              </a:spcBef>
              <a:spcAft>
                <a:spcPts val="0"/>
              </a:spcAft>
              <a:buSzPts val="3200"/>
              <a:buNone/>
              <a:defRPr sz="3200"/>
            </a:lvl5pPr>
            <a:lvl6pPr lvl="5" rtl="0" algn="l">
              <a:lnSpc>
                <a:spcPct val="100000"/>
              </a:lnSpc>
              <a:spcBef>
                <a:spcPts val="0"/>
              </a:spcBef>
              <a:spcAft>
                <a:spcPts val="0"/>
              </a:spcAft>
              <a:buSzPts val="3200"/>
              <a:buNone/>
              <a:defRPr sz="3200"/>
            </a:lvl6pPr>
            <a:lvl7pPr lvl="6" rtl="0" algn="l">
              <a:lnSpc>
                <a:spcPct val="100000"/>
              </a:lnSpc>
              <a:spcBef>
                <a:spcPts val="0"/>
              </a:spcBef>
              <a:spcAft>
                <a:spcPts val="0"/>
              </a:spcAft>
              <a:buSzPts val="3200"/>
              <a:buNone/>
              <a:defRPr sz="3200"/>
            </a:lvl7pPr>
            <a:lvl8pPr lvl="7" rtl="0" algn="l">
              <a:lnSpc>
                <a:spcPct val="100000"/>
              </a:lnSpc>
              <a:spcBef>
                <a:spcPts val="0"/>
              </a:spcBef>
              <a:spcAft>
                <a:spcPts val="0"/>
              </a:spcAft>
              <a:buSzPts val="3200"/>
              <a:buNone/>
              <a:defRPr sz="3200"/>
            </a:lvl8pPr>
            <a:lvl9pPr lvl="8" rtl="0" algn="l">
              <a:lnSpc>
                <a:spcPct val="100000"/>
              </a:lnSpc>
              <a:spcBef>
                <a:spcPts val="0"/>
              </a:spcBef>
              <a:spcAft>
                <a:spcPts val="0"/>
              </a:spcAft>
              <a:buSzPts val="3200"/>
              <a:buNone/>
              <a:defRPr sz="3200"/>
            </a:lvl9pPr>
          </a:lstStyle>
          <a:p/>
        </p:txBody>
      </p:sp>
      <p:sp>
        <p:nvSpPr>
          <p:cNvPr id="112" name="Google Shape;112;g1017579968a_15_122"/>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113" name="Google Shape;113;g1017579968a_15_122"/>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 name="Shape 114"/>
        <p:cNvGrpSpPr/>
        <p:nvPr/>
      </p:nvGrpSpPr>
      <p:grpSpPr>
        <a:xfrm>
          <a:off x="0" y="0"/>
          <a:ext cx="0" cy="0"/>
          <a:chOff x="0" y="0"/>
          <a:chExt cx="0" cy="0"/>
        </a:xfrm>
      </p:grpSpPr>
      <p:sp>
        <p:nvSpPr>
          <p:cNvPr id="115" name="Google Shape;115;g1017579968a_15_126"/>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SzPts val="6400"/>
              <a:buNone/>
              <a:defRPr sz="6400"/>
            </a:lvl1pPr>
            <a:lvl2pPr lvl="1" rtl="0" algn="l">
              <a:lnSpc>
                <a:spcPct val="100000"/>
              </a:lnSpc>
              <a:spcBef>
                <a:spcPts val="0"/>
              </a:spcBef>
              <a:spcAft>
                <a:spcPts val="0"/>
              </a:spcAft>
              <a:buSzPts val="6400"/>
              <a:buNone/>
              <a:defRPr sz="6400"/>
            </a:lvl2pPr>
            <a:lvl3pPr lvl="2" rtl="0" algn="l">
              <a:lnSpc>
                <a:spcPct val="100000"/>
              </a:lnSpc>
              <a:spcBef>
                <a:spcPts val="0"/>
              </a:spcBef>
              <a:spcAft>
                <a:spcPts val="0"/>
              </a:spcAft>
              <a:buSzPts val="6400"/>
              <a:buNone/>
              <a:defRPr sz="6400"/>
            </a:lvl3pPr>
            <a:lvl4pPr lvl="3" rtl="0" algn="l">
              <a:lnSpc>
                <a:spcPct val="100000"/>
              </a:lnSpc>
              <a:spcBef>
                <a:spcPts val="0"/>
              </a:spcBef>
              <a:spcAft>
                <a:spcPts val="0"/>
              </a:spcAft>
              <a:buSzPts val="6400"/>
              <a:buNone/>
              <a:defRPr sz="6400"/>
            </a:lvl4pPr>
            <a:lvl5pPr lvl="4" rtl="0" algn="l">
              <a:lnSpc>
                <a:spcPct val="100000"/>
              </a:lnSpc>
              <a:spcBef>
                <a:spcPts val="0"/>
              </a:spcBef>
              <a:spcAft>
                <a:spcPts val="0"/>
              </a:spcAft>
              <a:buSzPts val="6400"/>
              <a:buNone/>
              <a:defRPr sz="6400"/>
            </a:lvl5pPr>
            <a:lvl6pPr lvl="5" rtl="0" algn="l">
              <a:lnSpc>
                <a:spcPct val="100000"/>
              </a:lnSpc>
              <a:spcBef>
                <a:spcPts val="0"/>
              </a:spcBef>
              <a:spcAft>
                <a:spcPts val="0"/>
              </a:spcAft>
              <a:buSzPts val="6400"/>
              <a:buNone/>
              <a:defRPr sz="6400"/>
            </a:lvl6pPr>
            <a:lvl7pPr lvl="6" rtl="0" algn="l">
              <a:lnSpc>
                <a:spcPct val="100000"/>
              </a:lnSpc>
              <a:spcBef>
                <a:spcPts val="0"/>
              </a:spcBef>
              <a:spcAft>
                <a:spcPts val="0"/>
              </a:spcAft>
              <a:buSzPts val="6400"/>
              <a:buNone/>
              <a:defRPr sz="6400"/>
            </a:lvl7pPr>
            <a:lvl8pPr lvl="7" rtl="0" algn="l">
              <a:lnSpc>
                <a:spcPct val="100000"/>
              </a:lnSpc>
              <a:spcBef>
                <a:spcPts val="0"/>
              </a:spcBef>
              <a:spcAft>
                <a:spcPts val="0"/>
              </a:spcAft>
              <a:buSzPts val="6400"/>
              <a:buNone/>
              <a:defRPr sz="6400"/>
            </a:lvl8pPr>
            <a:lvl9pPr lvl="8" rtl="0" algn="l">
              <a:lnSpc>
                <a:spcPct val="100000"/>
              </a:lnSpc>
              <a:spcBef>
                <a:spcPts val="0"/>
              </a:spcBef>
              <a:spcAft>
                <a:spcPts val="0"/>
              </a:spcAft>
              <a:buSzPts val="6400"/>
              <a:buNone/>
              <a:defRPr sz="6400"/>
            </a:lvl9pPr>
          </a:lstStyle>
          <a:p/>
        </p:txBody>
      </p:sp>
      <p:sp>
        <p:nvSpPr>
          <p:cNvPr id="116" name="Google Shape;116;g1017579968a_15_126"/>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7" name="Shape 117"/>
        <p:cNvGrpSpPr/>
        <p:nvPr/>
      </p:nvGrpSpPr>
      <p:grpSpPr>
        <a:xfrm>
          <a:off x="0" y="0"/>
          <a:ext cx="0" cy="0"/>
          <a:chOff x="0" y="0"/>
          <a:chExt cx="0" cy="0"/>
        </a:xfrm>
      </p:grpSpPr>
      <p:sp>
        <p:nvSpPr>
          <p:cNvPr id="118" name="Google Shape;118;g1017579968a_15_12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9" name="Google Shape;119;g1017579968a_15_129"/>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120" name="Google Shape;120;g1017579968a_15_129"/>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g1017579968a_15_129"/>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81000" lvl="0" marL="457200" rtl="0" algn="l">
              <a:lnSpc>
                <a:spcPct val="115000"/>
              </a:lnSpc>
              <a:spcBef>
                <a:spcPts val="0"/>
              </a:spcBef>
              <a:spcAft>
                <a:spcPts val="0"/>
              </a:spcAft>
              <a:buSzPts val="2400"/>
              <a:buChar char="●"/>
              <a:defRPr/>
            </a:lvl1pPr>
            <a:lvl2pPr indent="-349250" lvl="1" marL="914400" rtl="0" algn="l">
              <a:lnSpc>
                <a:spcPct val="115000"/>
              </a:lnSpc>
              <a:spcBef>
                <a:spcPts val="2100"/>
              </a:spcBef>
              <a:spcAft>
                <a:spcPts val="0"/>
              </a:spcAft>
              <a:buSzPts val="1900"/>
              <a:buChar char="○"/>
              <a:defRPr/>
            </a:lvl2pPr>
            <a:lvl3pPr indent="-349250" lvl="2" marL="1371600" rtl="0" algn="l">
              <a:lnSpc>
                <a:spcPct val="115000"/>
              </a:lnSpc>
              <a:spcBef>
                <a:spcPts val="2100"/>
              </a:spcBef>
              <a:spcAft>
                <a:spcPts val="0"/>
              </a:spcAft>
              <a:buSzPts val="1900"/>
              <a:buChar char="■"/>
              <a:defRPr/>
            </a:lvl3pPr>
            <a:lvl4pPr indent="-349250" lvl="3" marL="1828800" rtl="0" algn="l">
              <a:lnSpc>
                <a:spcPct val="115000"/>
              </a:lnSpc>
              <a:spcBef>
                <a:spcPts val="2100"/>
              </a:spcBef>
              <a:spcAft>
                <a:spcPts val="0"/>
              </a:spcAft>
              <a:buSzPts val="1900"/>
              <a:buChar char="●"/>
              <a:defRPr/>
            </a:lvl4pPr>
            <a:lvl5pPr indent="-349250" lvl="4" marL="2286000" rtl="0" algn="l">
              <a:lnSpc>
                <a:spcPct val="115000"/>
              </a:lnSpc>
              <a:spcBef>
                <a:spcPts val="2100"/>
              </a:spcBef>
              <a:spcAft>
                <a:spcPts val="0"/>
              </a:spcAft>
              <a:buSzPts val="1900"/>
              <a:buChar char="○"/>
              <a:defRPr/>
            </a:lvl5pPr>
            <a:lvl6pPr indent="-349250" lvl="5" marL="2743200" rtl="0" algn="l">
              <a:lnSpc>
                <a:spcPct val="115000"/>
              </a:lnSpc>
              <a:spcBef>
                <a:spcPts val="2100"/>
              </a:spcBef>
              <a:spcAft>
                <a:spcPts val="0"/>
              </a:spcAft>
              <a:buSzPts val="1900"/>
              <a:buChar char="■"/>
              <a:defRPr/>
            </a:lvl6pPr>
            <a:lvl7pPr indent="-349250" lvl="6" marL="3200400" rtl="0" algn="l">
              <a:lnSpc>
                <a:spcPct val="115000"/>
              </a:lnSpc>
              <a:spcBef>
                <a:spcPts val="2100"/>
              </a:spcBef>
              <a:spcAft>
                <a:spcPts val="0"/>
              </a:spcAft>
              <a:buSzPts val="1900"/>
              <a:buChar char="●"/>
              <a:defRPr/>
            </a:lvl7pPr>
            <a:lvl8pPr indent="-349250" lvl="7" marL="3657600" rtl="0" algn="l">
              <a:lnSpc>
                <a:spcPct val="115000"/>
              </a:lnSpc>
              <a:spcBef>
                <a:spcPts val="2100"/>
              </a:spcBef>
              <a:spcAft>
                <a:spcPts val="0"/>
              </a:spcAft>
              <a:buSzPts val="1900"/>
              <a:buChar char="○"/>
              <a:defRPr/>
            </a:lvl8pPr>
            <a:lvl9pPr indent="-349250" lvl="8" marL="4114800" rtl="0" algn="l">
              <a:lnSpc>
                <a:spcPct val="115000"/>
              </a:lnSpc>
              <a:spcBef>
                <a:spcPts val="2100"/>
              </a:spcBef>
              <a:spcAft>
                <a:spcPts val="2100"/>
              </a:spcAft>
              <a:buSzPts val="1900"/>
              <a:buChar char="■"/>
              <a:defRPr/>
            </a:lvl9pPr>
          </a:lstStyle>
          <a:p/>
        </p:txBody>
      </p:sp>
      <p:sp>
        <p:nvSpPr>
          <p:cNvPr id="122" name="Google Shape;122;g1017579968a_15_129"/>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4">
    <p:spTree>
      <p:nvGrpSpPr>
        <p:cNvPr id="15" name="Shape 15"/>
        <p:cNvGrpSpPr/>
        <p:nvPr/>
      </p:nvGrpSpPr>
      <p:grpSpPr>
        <a:xfrm>
          <a:off x="0" y="0"/>
          <a:ext cx="0" cy="0"/>
          <a:chOff x="0" y="0"/>
          <a:chExt cx="0" cy="0"/>
        </a:xfrm>
      </p:grpSpPr>
      <p:sp>
        <p:nvSpPr>
          <p:cNvPr id="16" name="Google Shape;16;p16"/>
          <p:cNvSpPr txBox="1"/>
          <p:nvPr>
            <p:ph type="ctrTitle"/>
          </p:nvPr>
        </p:nvSpPr>
        <p:spPr>
          <a:xfrm>
            <a:off x="63100" y="75725"/>
            <a:ext cx="6550500" cy="839400"/>
          </a:xfrm>
          <a:prstGeom prst="rect">
            <a:avLst/>
          </a:prstGeom>
          <a:noFill/>
          <a:ln>
            <a:noFill/>
          </a:ln>
        </p:spPr>
        <p:txBody>
          <a:bodyPr anchorCtr="0" anchor="b" bIns="121900" lIns="121900" spcFirstLastPara="1" rIns="121900" wrap="square" tIns="121900">
            <a:noAutofit/>
          </a:bodyPr>
          <a:lstStyle>
            <a:lvl1pPr lvl="0" marR="0" rtl="0" algn="ctr">
              <a:lnSpc>
                <a:spcPct val="100000"/>
              </a:lnSpc>
              <a:spcBef>
                <a:spcPts val="0"/>
              </a:spcBef>
              <a:spcAft>
                <a:spcPts val="0"/>
              </a:spcAft>
              <a:buClr>
                <a:srgbClr val="003262"/>
              </a:buClr>
              <a:buSzPts val="3000"/>
              <a:buFont typeface="Montserrat"/>
              <a:buNone/>
              <a:defRPr b="1" i="0" sz="3000" u="none" cap="none" strike="noStrike">
                <a:solidFill>
                  <a:srgbClr val="003262"/>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9pPr>
          </a:lstStyle>
          <a:p/>
        </p:txBody>
      </p:sp>
      <p:sp>
        <p:nvSpPr>
          <p:cNvPr id="17" name="Google Shape;17;p16"/>
          <p:cNvSpPr txBox="1"/>
          <p:nvPr>
            <p:ph idx="1" type="subTitle"/>
          </p:nvPr>
        </p:nvSpPr>
        <p:spPr>
          <a:xfrm>
            <a:off x="183050" y="749750"/>
            <a:ext cx="4991700" cy="683100"/>
          </a:xfrm>
          <a:prstGeom prst="rect">
            <a:avLst/>
          </a:prstGeom>
          <a:noFill/>
          <a:ln>
            <a:noFill/>
          </a:ln>
        </p:spPr>
        <p:txBody>
          <a:bodyPr anchorCtr="0" anchor="t" bIns="121900" lIns="121900" spcFirstLastPara="1" rIns="121900" wrap="square" tIns="121900">
            <a:noAutofit/>
          </a:bodyPr>
          <a:lstStyle>
            <a:lvl1pPr lvl="0" marR="0" rtl="0" algn="ctr">
              <a:lnSpc>
                <a:spcPct val="100000"/>
              </a:lnSpc>
              <a:spcBef>
                <a:spcPts val="0"/>
              </a:spcBef>
              <a:spcAft>
                <a:spcPts val="0"/>
              </a:spcAft>
              <a:buClr>
                <a:srgbClr val="F98125"/>
              </a:buClr>
              <a:buSzPts val="2500"/>
              <a:buFont typeface="Roboto"/>
              <a:buNone/>
              <a:defRPr b="0" i="0" sz="2500" u="none" cap="none" strike="noStrike">
                <a:solidFill>
                  <a:srgbClr val="F98125"/>
                </a:solidFill>
                <a:latin typeface="Roboto"/>
                <a:ea typeface="Roboto"/>
                <a:cs typeface="Roboto"/>
                <a:sym typeface="Roboto"/>
              </a:defRPr>
            </a:lvl1pPr>
            <a:lvl2pPr lvl="1"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9pPr>
          </a:lstStyle>
          <a:p/>
        </p:txBody>
      </p:sp>
      <p:sp>
        <p:nvSpPr>
          <p:cNvPr id="18" name="Google Shape;18;p1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9" name="Google Shape;19;p16"/>
          <p:cNvPicPr preferRelativeResize="0"/>
          <p:nvPr/>
        </p:nvPicPr>
        <p:blipFill rotWithShape="1">
          <a:blip r:embed="rId2">
            <a:alphaModFix/>
          </a:blip>
          <a:srcRect b="0" l="0" r="0" t="0"/>
          <a:stretch/>
        </p:blipFill>
        <p:spPr>
          <a:xfrm>
            <a:off x="10226875" y="6132625"/>
            <a:ext cx="1801425" cy="609700"/>
          </a:xfrm>
          <a:prstGeom prst="rect">
            <a:avLst/>
          </a:prstGeom>
          <a:noFill/>
          <a:ln>
            <a:noFill/>
          </a:ln>
        </p:spPr>
      </p:pic>
      <p:sp>
        <p:nvSpPr>
          <p:cNvPr id="20" name="Google Shape;20;p16"/>
          <p:cNvSpPr txBox="1"/>
          <p:nvPr/>
        </p:nvSpPr>
        <p:spPr>
          <a:xfrm>
            <a:off x="183050" y="295325"/>
            <a:ext cx="978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 name="Shape 123"/>
        <p:cNvGrpSpPr/>
        <p:nvPr/>
      </p:nvGrpSpPr>
      <p:grpSpPr>
        <a:xfrm>
          <a:off x="0" y="0"/>
          <a:ext cx="0" cy="0"/>
          <a:chOff x="0" y="0"/>
          <a:chExt cx="0" cy="0"/>
        </a:xfrm>
      </p:grpSpPr>
      <p:sp>
        <p:nvSpPr>
          <p:cNvPr id="124" name="Google Shape;124;g1017579968a_15_135"/>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rtl="0" algn="l">
              <a:lnSpc>
                <a:spcPct val="100000"/>
              </a:lnSpc>
              <a:spcBef>
                <a:spcPts val="0"/>
              </a:spcBef>
              <a:spcAft>
                <a:spcPts val="0"/>
              </a:spcAft>
              <a:buSzPts val="2400"/>
              <a:buNone/>
              <a:defRPr/>
            </a:lvl1pPr>
          </a:lstStyle>
          <a:p/>
        </p:txBody>
      </p:sp>
      <p:sp>
        <p:nvSpPr>
          <p:cNvPr id="125" name="Google Shape;125;g1017579968a_15_135"/>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6" name="Shape 126"/>
        <p:cNvGrpSpPr/>
        <p:nvPr/>
      </p:nvGrpSpPr>
      <p:grpSpPr>
        <a:xfrm>
          <a:off x="0" y="0"/>
          <a:ext cx="0" cy="0"/>
          <a:chOff x="0" y="0"/>
          <a:chExt cx="0" cy="0"/>
        </a:xfrm>
      </p:grpSpPr>
      <p:sp>
        <p:nvSpPr>
          <p:cNvPr id="127" name="Google Shape;127;g1017579968a_15_138"/>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16000"/>
              <a:buNone/>
              <a:defRPr sz="16000"/>
            </a:lvl1pPr>
            <a:lvl2pPr lvl="1" rtl="0" algn="ctr">
              <a:lnSpc>
                <a:spcPct val="100000"/>
              </a:lnSpc>
              <a:spcBef>
                <a:spcPts val="0"/>
              </a:spcBef>
              <a:spcAft>
                <a:spcPts val="0"/>
              </a:spcAft>
              <a:buSzPts val="16000"/>
              <a:buNone/>
              <a:defRPr sz="16000"/>
            </a:lvl2pPr>
            <a:lvl3pPr lvl="2" rtl="0" algn="ctr">
              <a:lnSpc>
                <a:spcPct val="100000"/>
              </a:lnSpc>
              <a:spcBef>
                <a:spcPts val="0"/>
              </a:spcBef>
              <a:spcAft>
                <a:spcPts val="0"/>
              </a:spcAft>
              <a:buSzPts val="16000"/>
              <a:buNone/>
              <a:defRPr sz="16000"/>
            </a:lvl3pPr>
            <a:lvl4pPr lvl="3" rtl="0" algn="ctr">
              <a:lnSpc>
                <a:spcPct val="100000"/>
              </a:lnSpc>
              <a:spcBef>
                <a:spcPts val="0"/>
              </a:spcBef>
              <a:spcAft>
                <a:spcPts val="0"/>
              </a:spcAft>
              <a:buSzPts val="16000"/>
              <a:buNone/>
              <a:defRPr sz="16000"/>
            </a:lvl4pPr>
            <a:lvl5pPr lvl="4" rtl="0" algn="ctr">
              <a:lnSpc>
                <a:spcPct val="100000"/>
              </a:lnSpc>
              <a:spcBef>
                <a:spcPts val="0"/>
              </a:spcBef>
              <a:spcAft>
                <a:spcPts val="0"/>
              </a:spcAft>
              <a:buSzPts val="16000"/>
              <a:buNone/>
              <a:defRPr sz="16000"/>
            </a:lvl5pPr>
            <a:lvl6pPr lvl="5" rtl="0" algn="ctr">
              <a:lnSpc>
                <a:spcPct val="100000"/>
              </a:lnSpc>
              <a:spcBef>
                <a:spcPts val="0"/>
              </a:spcBef>
              <a:spcAft>
                <a:spcPts val="0"/>
              </a:spcAft>
              <a:buSzPts val="16000"/>
              <a:buNone/>
              <a:defRPr sz="16000"/>
            </a:lvl6pPr>
            <a:lvl7pPr lvl="6" rtl="0" algn="ctr">
              <a:lnSpc>
                <a:spcPct val="100000"/>
              </a:lnSpc>
              <a:spcBef>
                <a:spcPts val="0"/>
              </a:spcBef>
              <a:spcAft>
                <a:spcPts val="0"/>
              </a:spcAft>
              <a:buSzPts val="16000"/>
              <a:buNone/>
              <a:defRPr sz="16000"/>
            </a:lvl7pPr>
            <a:lvl8pPr lvl="7" rtl="0" algn="ctr">
              <a:lnSpc>
                <a:spcPct val="100000"/>
              </a:lnSpc>
              <a:spcBef>
                <a:spcPts val="0"/>
              </a:spcBef>
              <a:spcAft>
                <a:spcPts val="0"/>
              </a:spcAft>
              <a:buSzPts val="16000"/>
              <a:buNone/>
              <a:defRPr sz="16000"/>
            </a:lvl8pPr>
            <a:lvl9pPr lvl="8" rtl="0" algn="ctr">
              <a:lnSpc>
                <a:spcPct val="100000"/>
              </a:lnSpc>
              <a:spcBef>
                <a:spcPts val="0"/>
              </a:spcBef>
              <a:spcAft>
                <a:spcPts val="0"/>
              </a:spcAft>
              <a:buSzPts val="16000"/>
              <a:buNone/>
              <a:defRPr sz="16000"/>
            </a:lvl9pPr>
          </a:lstStyle>
          <a:p>
            <a:r>
              <a:t>xx%</a:t>
            </a:r>
          </a:p>
        </p:txBody>
      </p:sp>
      <p:sp>
        <p:nvSpPr>
          <p:cNvPr id="128" name="Google Shape;128;g1017579968a_15_138"/>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rtl="0" algn="ctr">
              <a:lnSpc>
                <a:spcPct val="115000"/>
              </a:lnSpc>
              <a:spcBef>
                <a:spcPts val="0"/>
              </a:spcBef>
              <a:spcAft>
                <a:spcPts val="0"/>
              </a:spcAft>
              <a:buSzPts val="2400"/>
              <a:buChar char="●"/>
              <a:defRPr/>
            </a:lvl1pPr>
            <a:lvl2pPr indent="-349250" lvl="1" marL="914400" rtl="0" algn="ctr">
              <a:lnSpc>
                <a:spcPct val="115000"/>
              </a:lnSpc>
              <a:spcBef>
                <a:spcPts val="2100"/>
              </a:spcBef>
              <a:spcAft>
                <a:spcPts val="0"/>
              </a:spcAft>
              <a:buSzPts val="1900"/>
              <a:buChar char="○"/>
              <a:defRPr/>
            </a:lvl2pPr>
            <a:lvl3pPr indent="-349250" lvl="2" marL="1371600" rtl="0" algn="ctr">
              <a:lnSpc>
                <a:spcPct val="115000"/>
              </a:lnSpc>
              <a:spcBef>
                <a:spcPts val="2100"/>
              </a:spcBef>
              <a:spcAft>
                <a:spcPts val="0"/>
              </a:spcAft>
              <a:buSzPts val="1900"/>
              <a:buChar char="■"/>
              <a:defRPr/>
            </a:lvl3pPr>
            <a:lvl4pPr indent="-349250" lvl="3" marL="1828800" rtl="0" algn="ctr">
              <a:lnSpc>
                <a:spcPct val="115000"/>
              </a:lnSpc>
              <a:spcBef>
                <a:spcPts val="2100"/>
              </a:spcBef>
              <a:spcAft>
                <a:spcPts val="0"/>
              </a:spcAft>
              <a:buSzPts val="1900"/>
              <a:buChar char="●"/>
              <a:defRPr/>
            </a:lvl4pPr>
            <a:lvl5pPr indent="-349250" lvl="4" marL="2286000" rtl="0" algn="ctr">
              <a:lnSpc>
                <a:spcPct val="115000"/>
              </a:lnSpc>
              <a:spcBef>
                <a:spcPts val="2100"/>
              </a:spcBef>
              <a:spcAft>
                <a:spcPts val="0"/>
              </a:spcAft>
              <a:buSzPts val="1900"/>
              <a:buChar char="○"/>
              <a:defRPr/>
            </a:lvl5pPr>
            <a:lvl6pPr indent="-349250" lvl="5" marL="2743200" rtl="0" algn="ctr">
              <a:lnSpc>
                <a:spcPct val="115000"/>
              </a:lnSpc>
              <a:spcBef>
                <a:spcPts val="2100"/>
              </a:spcBef>
              <a:spcAft>
                <a:spcPts val="0"/>
              </a:spcAft>
              <a:buSzPts val="1900"/>
              <a:buChar char="■"/>
              <a:defRPr/>
            </a:lvl6pPr>
            <a:lvl7pPr indent="-349250" lvl="6" marL="3200400" rtl="0" algn="ctr">
              <a:lnSpc>
                <a:spcPct val="115000"/>
              </a:lnSpc>
              <a:spcBef>
                <a:spcPts val="2100"/>
              </a:spcBef>
              <a:spcAft>
                <a:spcPts val="0"/>
              </a:spcAft>
              <a:buSzPts val="1900"/>
              <a:buChar char="●"/>
              <a:defRPr/>
            </a:lvl7pPr>
            <a:lvl8pPr indent="-349250" lvl="7" marL="3657600" rtl="0" algn="ctr">
              <a:lnSpc>
                <a:spcPct val="115000"/>
              </a:lnSpc>
              <a:spcBef>
                <a:spcPts val="2100"/>
              </a:spcBef>
              <a:spcAft>
                <a:spcPts val="0"/>
              </a:spcAft>
              <a:buSzPts val="1900"/>
              <a:buChar char="○"/>
              <a:defRPr/>
            </a:lvl8pPr>
            <a:lvl9pPr indent="-349250" lvl="8" marL="4114800" rtl="0" algn="ctr">
              <a:lnSpc>
                <a:spcPct val="115000"/>
              </a:lnSpc>
              <a:spcBef>
                <a:spcPts val="2100"/>
              </a:spcBef>
              <a:spcAft>
                <a:spcPts val="2100"/>
              </a:spcAft>
              <a:buSzPts val="1900"/>
              <a:buChar char="■"/>
              <a:defRPr/>
            </a:lvl9pPr>
          </a:lstStyle>
          <a:p/>
        </p:txBody>
      </p:sp>
      <p:sp>
        <p:nvSpPr>
          <p:cNvPr id="129" name="Google Shape;129;g1017579968a_15_138"/>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 name="Shape 130"/>
        <p:cNvGrpSpPr/>
        <p:nvPr/>
      </p:nvGrpSpPr>
      <p:grpSpPr>
        <a:xfrm>
          <a:off x="0" y="0"/>
          <a:ext cx="0" cy="0"/>
          <a:chOff x="0" y="0"/>
          <a:chExt cx="0" cy="0"/>
        </a:xfrm>
      </p:grpSpPr>
      <p:sp>
        <p:nvSpPr>
          <p:cNvPr id="131" name="Google Shape;131;g1017579968a_15_142"/>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2" name="Shape 132"/>
        <p:cNvGrpSpPr/>
        <p:nvPr/>
      </p:nvGrpSpPr>
      <p:grpSpPr>
        <a:xfrm>
          <a:off x="0" y="0"/>
          <a:ext cx="0" cy="0"/>
          <a:chOff x="0" y="0"/>
          <a:chExt cx="0" cy="0"/>
        </a:xfrm>
      </p:grpSpPr>
      <p:sp>
        <p:nvSpPr>
          <p:cNvPr id="133" name="Google Shape;133;g1017579968a_15_144"/>
          <p:cNvSpPr txBox="1"/>
          <p:nvPr>
            <p:ph type="title"/>
          </p:nvPr>
        </p:nvSpPr>
        <p:spPr>
          <a:xfrm>
            <a:off x="415600" y="3901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Font typeface="Calibri"/>
              <a:buNone/>
              <a:defRPr>
                <a:latin typeface="Calibri"/>
                <a:ea typeface="Calibri"/>
                <a:cs typeface="Calibri"/>
                <a:sym typeface="Calibri"/>
              </a:defRPr>
            </a:lvl1pPr>
            <a:lvl2pPr lvl="1" rtl="0">
              <a:spcBef>
                <a:spcPts val="0"/>
              </a:spcBef>
              <a:spcAft>
                <a:spcPts val="0"/>
              </a:spcAft>
              <a:buSzPts val="3700"/>
              <a:buFont typeface="Calibri"/>
              <a:buNone/>
              <a:defRPr>
                <a:latin typeface="Calibri"/>
                <a:ea typeface="Calibri"/>
                <a:cs typeface="Calibri"/>
                <a:sym typeface="Calibri"/>
              </a:defRPr>
            </a:lvl2pPr>
            <a:lvl3pPr lvl="2" rtl="0">
              <a:spcBef>
                <a:spcPts val="0"/>
              </a:spcBef>
              <a:spcAft>
                <a:spcPts val="0"/>
              </a:spcAft>
              <a:buSzPts val="3700"/>
              <a:buFont typeface="Calibri"/>
              <a:buNone/>
              <a:defRPr>
                <a:latin typeface="Calibri"/>
                <a:ea typeface="Calibri"/>
                <a:cs typeface="Calibri"/>
                <a:sym typeface="Calibri"/>
              </a:defRPr>
            </a:lvl3pPr>
            <a:lvl4pPr lvl="3" rtl="0">
              <a:spcBef>
                <a:spcPts val="0"/>
              </a:spcBef>
              <a:spcAft>
                <a:spcPts val="0"/>
              </a:spcAft>
              <a:buSzPts val="3700"/>
              <a:buFont typeface="Calibri"/>
              <a:buNone/>
              <a:defRPr>
                <a:latin typeface="Calibri"/>
                <a:ea typeface="Calibri"/>
                <a:cs typeface="Calibri"/>
                <a:sym typeface="Calibri"/>
              </a:defRPr>
            </a:lvl4pPr>
            <a:lvl5pPr lvl="4" rtl="0">
              <a:spcBef>
                <a:spcPts val="0"/>
              </a:spcBef>
              <a:spcAft>
                <a:spcPts val="0"/>
              </a:spcAft>
              <a:buSzPts val="3700"/>
              <a:buFont typeface="Calibri"/>
              <a:buNone/>
              <a:defRPr>
                <a:latin typeface="Calibri"/>
                <a:ea typeface="Calibri"/>
                <a:cs typeface="Calibri"/>
                <a:sym typeface="Calibri"/>
              </a:defRPr>
            </a:lvl5pPr>
            <a:lvl6pPr lvl="5" rtl="0">
              <a:spcBef>
                <a:spcPts val="0"/>
              </a:spcBef>
              <a:spcAft>
                <a:spcPts val="0"/>
              </a:spcAft>
              <a:buSzPts val="3700"/>
              <a:buFont typeface="Calibri"/>
              <a:buNone/>
              <a:defRPr>
                <a:latin typeface="Calibri"/>
                <a:ea typeface="Calibri"/>
                <a:cs typeface="Calibri"/>
                <a:sym typeface="Calibri"/>
              </a:defRPr>
            </a:lvl6pPr>
            <a:lvl7pPr lvl="6" rtl="0">
              <a:spcBef>
                <a:spcPts val="0"/>
              </a:spcBef>
              <a:spcAft>
                <a:spcPts val="0"/>
              </a:spcAft>
              <a:buSzPts val="3700"/>
              <a:buFont typeface="Calibri"/>
              <a:buNone/>
              <a:defRPr>
                <a:latin typeface="Calibri"/>
                <a:ea typeface="Calibri"/>
                <a:cs typeface="Calibri"/>
                <a:sym typeface="Calibri"/>
              </a:defRPr>
            </a:lvl7pPr>
            <a:lvl8pPr lvl="7" rtl="0">
              <a:spcBef>
                <a:spcPts val="0"/>
              </a:spcBef>
              <a:spcAft>
                <a:spcPts val="0"/>
              </a:spcAft>
              <a:buSzPts val="3700"/>
              <a:buFont typeface="Calibri"/>
              <a:buNone/>
              <a:defRPr>
                <a:latin typeface="Calibri"/>
                <a:ea typeface="Calibri"/>
                <a:cs typeface="Calibri"/>
                <a:sym typeface="Calibri"/>
              </a:defRPr>
            </a:lvl8pPr>
            <a:lvl9pPr lvl="8" rtl="0">
              <a:spcBef>
                <a:spcPts val="0"/>
              </a:spcBef>
              <a:spcAft>
                <a:spcPts val="0"/>
              </a:spcAft>
              <a:buSzPts val="3700"/>
              <a:buFont typeface="Calibri"/>
              <a:buNone/>
              <a:defRPr>
                <a:latin typeface="Calibri"/>
                <a:ea typeface="Calibri"/>
                <a:cs typeface="Calibri"/>
                <a:sym typeface="Calibri"/>
              </a:defRPr>
            </a:lvl9pPr>
          </a:lstStyle>
          <a:p/>
        </p:txBody>
      </p:sp>
      <p:sp>
        <p:nvSpPr>
          <p:cNvPr id="134" name="Google Shape;134;g1017579968a_15_144"/>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rtl="0">
              <a:spcBef>
                <a:spcPts val="0"/>
              </a:spcBef>
              <a:spcAft>
                <a:spcPts val="0"/>
              </a:spcAft>
              <a:buClr>
                <a:srgbClr val="004A80"/>
              </a:buClr>
              <a:buSzPts val="2400"/>
              <a:buFont typeface="Calibri"/>
              <a:buChar char="●"/>
              <a:defRPr>
                <a:solidFill>
                  <a:srgbClr val="004A80"/>
                </a:solidFill>
                <a:latin typeface="Calibri"/>
                <a:ea typeface="Calibri"/>
                <a:cs typeface="Calibri"/>
                <a:sym typeface="Calibri"/>
              </a:defRPr>
            </a:lvl1pPr>
            <a:lvl2pPr indent="-349250" lvl="1" marL="914400" rtl="0">
              <a:spcBef>
                <a:spcPts val="2100"/>
              </a:spcBef>
              <a:spcAft>
                <a:spcPts val="0"/>
              </a:spcAft>
              <a:buClr>
                <a:srgbClr val="004A80"/>
              </a:buClr>
              <a:buSzPts val="1900"/>
              <a:buFont typeface="Calibri"/>
              <a:buChar char="○"/>
              <a:defRPr>
                <a:solidFill>
                  <a:srgbClr val="004A80"/>
                </a:solidFill>
                <a:latin typeface="Calibri"/>
                <a:ea typeface="Calibri"/>
                <a:cs typeface="Calibri"/>
                <a:sym typeface="Calibri"/>
              </a:defRPr>
            </a:lvl2pPr>
            <a:lvl3pPr indent="-349250" lvl="2" marL="1371600" rtl="0">
              <a:spcBef>
                <a:spcPts val="2100"/>
              </a:spcBef>
              <a:spcAft>
                <a:spcPts val="0"/>
              </a:spcAft>
              <a:buClr>
                <a:srgbClr val="004A80"/>
              </a:buClr>
              <a:buSzPts val="1900"/>
              <a:buFont typeface="Calibri"/>
              <a:buChar char="■"/>
              <a:defRPr>
                <a:solidFill>
                  <a:srgbClr val="004A80"/>
                </a:solidFill>
                <a:latin typeface="Calibri"/>
                <a:ea typeface="Calibri"/>
                <a:cs typeface="Calibri"/>
                <a:sym typeface="Calibri"/>
              </a:defRPr>
            </a:lvl3pPr>
            <a:lvl4pPr indent="-349250" lvl="3" marL="1828800" rtl="0">
              <a:spcBef>
                <a:spcPts val="2100"/>
              </a:spcBef>
              <a:spcAft>
                <a:spcPts val="0"/>
              </a:spcAft>
              <a:buClr>
                <a:srgbClr val="004A80"/>
              </a:buClr>
              <a:buSzPts val="1900"/>
              <a:buFont typeface="Calibri"/>
              <a:buChar char="●"/>
              <a:defRPr>
                <a:solidFill>
                  <a:srgbClr val="004A80"/>
                </a:solidFill>
                <a:latin typeface="Calibri"/>
                <a:ea typeface="Calibri"/>
                <a:cs typeface="Calibri"/>
                <a:sym typeface="Calibri"/>
              </a:defRPr>
            </a:lvl4pPr>
            <a:lvl5pPr indent="-349250" lvl="4" marL="2286000" rtl="0">
              <a:spcBef>
                <a:spcPts val="2100"/>
              </a:spcBef>
              <a:spcAft>
                <a:spcPts val="0"/>
              </a:spcAft>
              <a:buClr>
                <a:srgbClr val="004A80"/>
              </a:buClr>
              <a:buSzPts val="1900"/>
              <a:buFont typeface="Calibri"/>
              <a:buChar char="○"/>
              <a:defRPr>
                <a:solidFill>
                  <a:srgbClr val="004A80"/>
                </a:solidFill>
                <a:latin typeface="Calibri"/>
                <a:ea typeface="Calibri"/>
                <a:cs typeface="Calibri"/>
                <a:sym typeface="Calibri"/>
              </a:defRPr>
            </a:lvl5pPr>
            <a:lvl6pPr indent="-349250" lvl="5" marL="2743200" rtl="0">
              <a:spcBef>
                <a:spcPts val="2100"/>
              </a:spcBef>
              <a:spcAft>
                <a:spcPts val="0"/>
              </a:spcAft>
              <a:buClr>
                <a:srgbClr val="004A80"/>
              </a:buClr>
              <a:buSzPts val="1900"/>
              <a:buFont typeface="Calibri"/>
              <a:buChar char="■"/>
              <a:defRPr>
                <a:solidFill>
                  <a:srgbClr val="004A80"/>
                </a:solidFill>
                <a:latin typeface="Calibri"/>
                <a:ea typeface="Calibri"/>
                <a:cs typeface="Calibri"/>
                <a:sym typeface="Calibri"/>
              </a:defRPr>
            </a:lvl6pPr>
            <a:lvl7pPr indent="-349250" lvl="6" marL="3200400" rtl="0">
              <a:spcBef>
                <a:spcPts val="2100"/>
              </a:spcBef>
              <a:spcAft>
                <a:spcPts val="0"/>
              </a:spcAft>
              <a:buClr>
                <a:srgbClr val="004A80"/>
              </a:buClr>
              <a:buSzPts val="1900"/>
              <a:buFont typeface="Calibri"/>
              <a:buChar char="●"/>
              <a:defRPr>
                <a:solidFill>
                  <a:srgbClr val="004A80"/>
                </a:solidFill>
                <a:latin typeface="Calibri"/>
                <a:ea typeface="Calibri"/>
                <a:cs typeface="Calibri"/>
                <a:sym typeface="Calibri"/>
              </a:defRPr>
            </a:lvl7pPr>
            <a:lvl8pPr indent="-349250" lvl="7" marL="3657600" rtl="0">
              <a:spcBef>
                <a:spcPts val="2100"/>
              </a:spcBef>
              <a:spcAft>
                <a:spcPts val="0"/>
              </a:spcAft>
              <a:buClr>
                <a:srgbClr val="004A80"/>
              </a:buClr>
              <a:buSzPts val="1900"/>
              <a:buFont typeface="Calibri"/>
              <a:buChar char="○"/>
              <a:defRPr>
                <a:solidFill>
                  <a:srgbClr val="004A80"/>
                </a:solidFill>
                <a:latin typeface="Calibri"/>
                <a:ea typeface="Calibri"/>
                <a:cs typeface="Calibri"/>
                <a:sym typeface="Calibri"/>
              </a:defRPr>
            </a:lvl8pPr>
            <a:lvl9pPr indent="-349250" lvl="8" marL="4114800" rtl="0">
              <a:spcBef>
                <a:spcPts val="2100"/>
              </a:spcBef>
              <a:spcAft>
                <a:spcPts val="2100"/>
              </a:spcAft>
              <a:buClr>
                <a:srgbClr val="004A80"/>
              </a:buClr>
              <a:buSzPts val="1900"/>
              <a:buFont typeface="Calibri"/>
              <a:buChar char="■"/>
              <a:defRPr>
                <a:solidFill>
                  <a:srgbClr val="004A80"/>
                </a:solidFill>
                <a:latin typeface="Calibri"/>
                <a:ea typeface="Calibri"/>
                <a:cs typeface="Calibri"/>
                <a:sym typeface="Calibri"/>
              </a:defRPr>
            </a:lvl9pPr>
          </a:lstStyle>
          <a:p/>
        </p:txBody>
      </p:sp>
      <p:sp>
        <p:nvSpPr>
          <p:cNvPr id="135" name="Google Shape;135;g1017579968a_15_14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21" name="Shape 21"/>
        <p:cNvGrpSpPr/>
        <p:nvPr/>
      </p:nvGrpSpPr>
      <p:grpSpPr>
        <a:xfrm>
          <a:off x="0" y="0"/>
          <a:ext cx="0" cy="0"/>
          <a:chOff x="0" y="0"/>
          <a:chExt cx="0" cy="0"/>
        </a:xfrm>
      </p:grpSpPr>
      <p:sp>
        <p:nvSpPr>
          <p:cNvPr id="22" name="Google Shape;22;p17"/>
          <p:cNvSpPr txBox="1"/>
          <p:nvPr/>
        </p:nvSpPr>
        <p:spPr>
          <a:xfrm>
            <a:off x="512700" y="1966150"/>
            <a:ext cx="5499900" cy="3770700"/>
          </a:xfrm>
          <a:prstGeom prst="rect">
            <a:avLst/>
          </a:prstGeom>
          <a:noFill/>
          <a:ln cap="flat" cmpd="sng" w="38100">
            <a:solidFill>
              <a:srgbClr val="0032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TEXT</a:t>
            </a:r>
            <a:endParaRPr b="0" i="0" sz="2000" u="none" cap="none" strike="noStrike">
              <a:solidFill>
                <a:srgbClr val="000000"/>
              </a:solidFill>
              <a:latin typeface="Roboto"/>
              <a:ea typeface="Roboto"/>
              <a:cs typeface="Roboto"/>
              <a:sym typeface="Roboto"/>
            </a:endParaRPr>
          </a:p>
        </p:txBody>
      </p:sp>
      <p:sp>
        <p:nvSpPr>
          <p:cNvPr id="23" name="Google Shape;23;p17"/>
          <p:cNvSpPr txBox="1"/>
          <p:nvPr/>
        </p:nvSpPr>
        <p:spPr>
          <a:xfrm>
            <a:off x="6346775" y="1966150"/>
            <a:ext cx="5314200" cy="3770700"/>
          </a:xfrm>
          <a:prstGeom prst="rect">
            <a:avLst/>
          </a:prstGeom>
          <a:noFill/>
          <a:ln cap="flat" cmpd="sng" w="38100">
            <a:solidFill>
              <a:srgbClr val="F9812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TEXT</a:t>
            </a:r>
            <a:endParaRPr b="0" i="0" sz="2000" u="none" cap="none" strike="noStrike">
              <a:solidFill>
                <a:srgbClr val="000000"/>
              </a:solidFill>
              <a:latin typeface="Roboto"/>
              <a:ea typeface="Roboto"/>
              <a:cs typeface="Roboto"/>
              <a:sym typeface="Roboto"/>
            </a:endParaRPr>
          </a:p>
        </p:txBody>
      </p:sp>
      <p:pic>
        <p:nvPicPr>
          <p:cNvPr id="24" name="Google Shape;24;p17"/>
          <p:cNvPicPr preferRelativeResize="0"/>
          <p:nvPr/>
        </p:nvPicPr>
        <p:blipFill rotWithShape="1">
          <a:blip r:embed="rId2">
            <a:alphaModFix/>
          </a:blip>
          <a:srcRect b="0" l="0" r="0" t="0"/>
          <a:stretch/>
        </p:blipFill>
        <p:spPr>
          <a:xfrm>
            <a:off x="10226875" y="6132625"/>
            <a:ext cx="1801425" cy="609700"/>
          </a:xfrm>
          <a:prstGeom prst="rect">
            <a:avLst/>
          </a:prstGeom>
          <a:noFill/>
          <a:ln>
            <a:noFill/>
          </a:ln>
        </p:spPr>
      </p:pic>
      <p:sp>
        <p:nvSpPr>
          <p:cNvPr id="25" name="Google Shape;25;p17"/>
          <p:cNvSpPr txBox="1"/>
          <p:nvPr>
            <p:ph type="ctrTitle"/>
          </p:nvPr>
        </p:nvSpPr>
        <p:spPr>
          <a:xfrm>
            <a:off x="63100" y="75725"/>
            <a:ext cx="6550500" cy="839400"/>
          </a:xfrm>
          <a:prstGeom prst="rect">
            <a:avLst/>
          </a:prstGeom>
          <a:noFill/>
          <a:ln>
            <a:noFill/>
          </a:ln>
        </p:spPr>
        <p:txBody>
          <a:bodyPr anchorCtr="0" anchor="b" bIns="121900" lIns="121900" spcFirstLastPara="1" rIns="121900" wrap="square" tIns="121900">
            <a:noAutofit/>
          </a:bodyPr>
          <a:lstStyle>
            <a:lvl1pPr lvl="0" marR="0" rtl="0" algn="ctr">
              <a:lnSpc>
                <a:spcPct val="100000"/>
              </a:lnSpc>
              <a:spcBef>
                <a:spcPts val="0"/>
              </a:spcBef>
              <a:spcAft>
                <a:spcPts val="0"/>
              </a:spcAft>
              <a:buClr>
                <a:srgbClr val="003262"/>
              </a:buClr>
              <a:buSzPts val="3000"/>
              <a:buFont typeface="Montserrat"/>
              <a:buNone/>
              <a:defRPr b="1" i="0" sz="3000" u="none" cap="none" strike="noStrike">
                <a:solidFill>
                  <a:srgbClr val="003262"/>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9pPr>
          </a:lstStyle>
          <a:p/>
        </p:txBody>
      </p:sp>
      <p:sp>
        <p:nvSpPr>
          <p:cNvPr id="26" name="Google Shape;26;p17"/>
          <p:cNvSpPr txBox="1"/>
          <p:nvPr>
            <p:ph idx="1" type="subTitle"/>
          </p:nvPr>
        </p:nvSpPr>
        <p:spPr>
          <a:xfrm>
            <a:off x="183050" y="749750"/>
            <a:ext cx="4991700" cy="683100"/>
          </a:xfrm>
          <a:prstGeom prst="rect">
            <a:avLst/>
          </a:prstGeom>
          <a:noFill/>
          <a:ln>
            <a:noFill/>
          </a:ln>
        </p:spPr>
        <p:txBody>
          <a:bodyPr anchorCtr="0" anchor="t" bIns="121900" lIns="121900" spcFirstLastPara="1" rIns="121900" wrap="square" tIns="121900">
            <a:noAutofit/>
          </a:bodyPr>
          <a:lstStyle>
            <a:lvl1pPr lvl="0" marR="0" rtl="0" algn="ctr">
              <a:lnSpc>
                <a:spcPct val="100000"/>
              </a:lnSpc>
              <a:spcBef>
                <a:spcPts val="0"/>
              </a:spcBef>
              <a:spcAft>
                <a:spcPts val="0"/>
              </a:spcAft>
              <a:buClr>
                <a:srgbClr val="F98125"/>
              </a:buClr>
              <a:buSzPts val="2500"/>
              <a:buFont typeface="Roboto"/>
              <a:buNone/>
              <a:defRPr b="0" i="0" sz="2500" u="none" cap="none" strike="noStrike">
                <a:solidFill>
                  <a:srgbClr val="F98125"/>
                </a:solidFill>
                <a:latin typeface="Roboto"/>
                <a:ea typeface="Roboto"/>
                <a:cs typeface="Roboto"/>
                <a:sym typeface="Roboto"/>
              </a:defRPr>
            </a:lvl1pPr>
            <a:lvl2pPr lvl="1"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9pPr>
          </a:lstStyle>
          <a:p/>
        </p:txBody>
      </p:sp>
      <p:sp>
        <p:nvSpPr>
          <p:cNvPr id="27" name="Google Shape;27;p17"/>
          <p:cNvSpPr txBox="1"/>
          <p:nvPr/>
        </p:nvSpPr>
        <p:spPr>
          <a:xfrm>
            <a:off x="183050" y="295325"/>
            <a:ext cx="978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spTree>
      <p:nvGrpSpPr>
        <p:cNvPr id="28" name="Shape 28"/>
        <p:cNvGrpSpPr/>
        <p:nvPr/>
      </p:nvGrpSpPr>
      <p:grpSpPr>
        <a:xfrm>
          <a:off x="0" y="0"/>
          <a:ext cx="0" cy="0"/>
          <a:chOff x="0" y="0"/>
          <a:chExt cx="0" cy="0"/>
        </a:xfrm>
      </p:grpSpPr>
      <p:sp>
        <p:nvSpPr>
          <p:cNvPr id="29" name="Google Shape;29;p18"/>
          <p:cNvSpPr txBox="1"/>
          <p:nvPr/>
        </p:nvSpPr>
        <p:spPr>
          <a:xfrm>
            <a:off x="609600" y="3193525"/>
            <a:ext cx="11106900" cy="1471200"/>
          </a:xfrm>
          <a:prstGeom prst="rect">
            <a:avLst/>
          </a:prstGeom>
          <a:noFill/>
          <a:ln cap="flat" cmpd="sng" w="28575">
            <a:solidFill>
              <a:srgbClr val="F9812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50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 </a:t>
            </a:r>
            <a:endParaRPr b="0" i="0" sz="2000" u="none" cap="none" strike="noStrike">
              <a:solidFill>
                <a:srgbClr val="000000"/>
              </a:solidFill>
              <a:latin typeface="Roboto"/>
              <a:ea typeface="Roboto"/>
              <a:cs typeface="Roboto"/>
              <a:sym typeface="Roboto"/>
            </a:endParaRPr>
          </a:p>
          <a:p>
            <a:pPr indent="0" lvl="0" marL="0" marR="0" rtl="0" algn="l">
              <a:lnSpc>
                <a:spcPct val="50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 TEXT</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30" name="Google Shape;30;p18"/>
          <p:cNvSpPr txBox="1"/>
          <p:nvPr/>
        </p:nvSpPr>
        <p:spPr>
          <a:xfrm>
            <a:off x="609600" y="1346225"/>
            <a:ext cx="11106900" cy="1573500"/>
          </a:xfrm>
          <a:prstGeom prst="rect">
            <a:avLst/>
          </a:prstGeom>
          <a:noFill/>
          <a:ln cap="flat" cmpd="sng" w="28575">
            <a:solidFill>
              <a:srgbClr val="5B84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50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TEXT</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p:txBody>
      </p:sp>
      <p:sp>
        <p:nvSpPr>
          <p:cNvPr id="31" name="Google Shape;31;p18"/>
          <p:cNvSpPr txBox="1"/>
          <p:nvPr/>
        </p:nvSpPr>
        <p:spPr>
          <a:xfrm>
            <a:off x="609600" y="4938525"/>
            <a:ext cx="11106900" cy="1573500"/>
          </a:xfrm>
          <a:prstGeom prst="rect">
            <a:avLst/>
          </a:prstGeom>
          <a:noFill/>
          <a:ln cap="flat" cmpd="sng" w="28575">
            <a:solidFill>
              <a:srgbClr val="11224D"/>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50000"/>
              </a:lnSpc>
              <a:spcBef>
                <a:spcPts val="1000"/>
              </a:spcBef>
              <a:spcAft>
                <a:spcPts val="0"/>
              </a:spcAft>
              <a:buClr>
                <a:srgbClr val="000000"/>
              </a:buClr>
              <a:buSzPts val="1100"/>
              <a:buFont typeface="Arial"/>
              <a:buNone/>
            </a:pPr>
            <a:r>
              <a:rPr b="0" i="0" lang="en-US" sz="2000" u="none" cap="none" strike="noStrike">
                <a:solidFill>
                  <a:srgbClr val="000000"/>
                </a:solidFill>
                <a:latin typeface="Roboto"/>
                <a:ea typeface="Roboto"/>
                <a:cs typeface="Roboto"/>
                <a:sym typeface="Roboto"/>
              </a:rPr>
              <a:t> </a:t>
            </a:r>
            <a:endParaRPr b="0" i="0" sz="2000" u="none" cap="none" strike="noStrike">
              <a:solidFill>
                <a:srgbClr val="000000"/>
              </a:solidFill>
              <a:latin typeface="Roboto"/>
              <a:ea typeface="Roboto"/>
              <a:cs typeface="Roboto"/>
              <a:sym typeface="Roboto"/>
            </a:endParaRPr>
          </a:p>
          <a:p>
            <a:pPr indent="0" lvl="0" marL="0" marR="0" rtl="0" algn="l">
              <a:lnSpc>
                <a:spcPct val="50000"/>
              </a:lnSpc>
              <a:spcBef>
                <a:spcPts val="1000"/>
              </a:spcBef>
              <a:spcAft>
                <a:spcPts val="0"/>
              </a:spcAft>
              <a:buClr>
                <a:srgbClr val="000000"/>
              </a:buClr>
              <a:buSzPts val="1100"/>
              <a:buFont typeface="Arial"/>
              <a:buNone/>
            </a:pPr>
            <a:r>
              <a:rPr b="0" i="0" lang="en-US" sz="2000" u="none" cap="none" strike="noStrike">
                <a:solidFill>
                  <a:srgbClr val="000000"/>
                </a:solidFill>
                <a:latin typeface="Roboto"/>
                <a:ea typeface="Roboto"/>
                <a:cs typeface="Roboto"/>
                <a:sym typeface="Roboto"/>
              </a:rPr>
              <a:t>TEXT</a:t>
            </a:r>
            <a:endParaRPr b="0" i="0" sz="2000" u="none" cap="none" strike="noStrike">
              <a:solidFill>
                <a:srgbClr val="000000"/>
              </a:solidFill>
              <a:latin typeface="Roboto"/>
              <a:ea typeface="Roboto"/>
              <a:cs typeface="Roboto"/>
              <a:sym typeface="Roboto"/>
            </a:endParaRPr>
          </a:p>
          <a:p>
            <a:pPr indent="0" lvl="0" marL="0" marR="0" rtl="0" algn="l">
              <a:lnSpc>
                <a:spcPct val="90000"/>
              </a:lnSpc>
              <a:spcBef>
                <a:spcPts val="1000"/>
              </a:spcBef>
              <a:spcAft>
                <a:spcPts val="0"/>
              </a:spcAft>
              <a:buClr>
                <a:srgbClr val="000000"/>
              </a:buClr>
              <a:buSzPts val="1100"/>
              <a:buFont typeface="Arial"/>
              <a:buNone/>
            </a:pPr>
            <a:r>
              <a:t/>
            </a:r>
            <a:endParaRPr b="0" i="0" sz="2800" u="none" cap="none" strike="noStrike">
              <a:solidFill>
                <a:srgbClr val="000000"/>
              </a:solidFill>
              <a:latin typeface="Roboto"/>
              <a:ea typeface="Roboto"/>
              <a:cs typeface="Roboto"/>
              <a:sym typeface="Roboto"/>
            </a:endParaRPr>
          </a:p>
          <a:p>
            <a:pPr indent="0" lvl="0" marL="0" marR="0" rtl="0" algn="l">
              <a:lnSpc>
                <a:spcPct val="90000"/>
              </a:lnSpc>
              <a:spcBef>
                <a:spcPts val="1000"/>
              </a:spcBef>
              <a:spcAft>
                <a:spcPts val="0"/>
              </a:spcAft>
              <a:buClr>
                <a:srgbClr val="000000"/>
              </a:buClr>
              <a:buSzPts val="1100"/>
              <a:buFont typeface="Arial"/>
              <a:buNone/>
            </a:pPr>
            <a:r>
              <a:t/>
            </a:r>
            <a:endParaRPr b="0" i="0" sz="2800" u="none" cap="none" strike="noStrike">
              <a:solidFill>
                <a:srgbClr val="000000"/>
              </a:solidFill>
              <a:latin typeface="Roboto"/>
              <a:ea typeface="Roboto"/>
              <a:cs typeface="Roboto"/>
              <a:sym typeface="Roboto"/>
            </a:endParaRPr>
          </a:p>
          <a:p>
            <a:pPr indent="0" lvl="0" marL="0" marR="0" rtl="0" algn="l">
              <a:lnSpc>
                <a:spcPct val="90000"/>
              </a:lnSpc>
              <a:spcBef>
                <a:spcPts val="1000"/>
              </a:spcBef>
              <a:spcAft>
                <a:spcPts val="0"/>
              </a:spcAft>
              <a:buClr>
                <a:srgbClr val="000000"/>
              </a:buClr>
              <a:buSzPts val="2800"/>
              <a:buFont typeface="Arial"/>
              <a:buNone/>
            </a:pPr>
            <a:r>
              <a:t/>
            </a:r>
            <a:endParaRPr b="0" i="0" sz="2800" u="none" cap="none" strike="noStrike">
              <a:solidFill>
                <a:srgbClr val="000000"/>
              </a:solidFill>
              <a:latin typeface="Roboto"/>
              <a:ea typeface="Roboto"/>
              <a:cs typeface="Roboto"/>
              <a:sym typeface="Roboto"/>
            </a:endParaRPr>
          </a:p>
        </p:txBody>
      </p:sp>
      <p:pic>
        <p:nvPicPr>
          <p:cNvPr id="32" name="Google Shape;32;p18"/>
          <p:cNvPicPr preferRelativeResize="0"/>
          <p:nvPr/>
        </p:nvPicPr>
        <p:blipFill rotWithShape="1">
          <a:blip r:embed="rId2">
            <a:alphaModFix/>
          </a:blip>
          <a:srcRect b="0" l="0" r="0" t="0"/>
          <a:stretch/>
        </p:blipFill>
        <p:spPr>
          <a:xfrm>
            <a:off x="10263500" y="190575"/>
            <a:ext cx="1801425" cy="609700"/>
          </a:xfrm>
          <a:prstGeom prst="rect">
            <a:avLst/>
          </a:prstGeom>
          <a:noFill/>
          <a:ln>
            <a:noFill/>
          </a:ln>
        </p:spPr>
      </p:pic>
      <p:sp>
        <p:nvSpPr>
          <p:cNvPr id="33" name="Google Shape;33;p18"/>
          <p:cNvSpPr txBox="1"/>
          <p:nvPr>
            <p:ph type="ctrTitle"/>
          </p:nvPr>
        </p:nvSpPr>
        <p:spPr>
          <a:xfrm>
            <a:off x="63100" y="75725"/>
            <a:ext cx="6550500" cy="839400"/>
          </a:xfrm>
          <a:prstGeom prst="rect">
            <a:avLst/>
          </a:prstGeom>
          <a:noFill/>
          <a:ln>
            <a:noFill/>
          </a:ln>
        </p:spPr>
        <p:txBody>
          <a:bodyPr anchorCtr="0" anchor="b" bIns="121900" lIns="121900" spcFirstLastPara="1" rIns="121900" wrap="square" tIns="121900">
            <a:noAutofit/>
          </a:bodyPr>
          <a:lstStyle>
            <a:lvl1pPr lvl="0" marR="0" rtl="0" algn="ctr">
              <a:lnSpc>
                <a:spcPct val="100000"/>
              </a:lnSpc>
              <a:spcBef>
                <a:spcPts val="0"/>
              </a:spcBef>
              <a:spcAft>
                <a:spcPts val="0"/>
              </a:spcAft>
              <a:buClr>
                <a:srgbClr val="003262"/>
              </a:buClr>
              <a:buSzPts val="3000"/>
              <a:buFont typeface="Montserrat"/>
              <a:buNone/>
              <a:defRPr b="1" i="0" sz="3000" u="none" cap="none" strike="noStrike">
                <a:solidFill>
                  <a:srgbClr val="003262"/>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9pPr>
          </a:lstStyle>
          <a:p/>
        </p:txBody>
      </p:sp>
      <p:sp>
        <p:nvSpPr>
          <p:cNvPr id="34" name="Google Shape;34;p18"/>
          <p:cNvSpPr txBox="1"/>
          <p:nvPr>
            <p:ph idx="1" type="subTitle"/>
          </p:nvPr>
        </p:nvSpPr>
        <p:spPr>
          <a:xfrm>
            <a:off x="183050" y="749750"/>
            <a:ext cx="4991700" cy="683100"/>
          </a:xfrm>
          <a:prstGeom prst="rect">
            <a:avLst/>
          </a:prstGeom>
          <a:noFill/>
          <a:ln>
            <a:noFill/>
          </a:ln>
        </p:spPr>
        <p:txBody>
          <a:bodyPr anchorCtr="0" anchor="t" bIns="121900" lIns="121900" spcFirstLastPara="1" rIns="121900" wrap="square" tIns="121900">
            <a:noAutofit/>
          </a:bodyPr>
          <a:lstStyle>
            <a:lvl1pPr lvl="0" marR="0" rtl="0" algn="ctr">
              <a:lnSpc>
                <a:spcPct val="100000"/>
              </a:lnSpc>
              <a:spcBef>
                <a:spcPts val="0"/>
              </a:spcBef>
              <a:spcAft>
                <a:spcPts val="0"/>
              </a:spcAft>
              <a:buClr>
                <a:srgbClr val="F98125"/>
              </a:buClr>
              <a:buSzPts val="2500"/>
              <a:buFont typeface="Roboto"/>
              <a:buNone/>
              <a:defRPr b="0" i="0" sz="2500" u="none" cap="none" strike="noStrike">
                <a:solidFill>
                  <a:srgbClr val="F98125"/>
                </a:solidFill>
                <a:latin typeface="Roboto"/>
                <a:ea typeface="Roboto"/>
                <a:cs typeface="Roboto"/>
                <a:sym typeface="Roboto"/>
              </a:defRPr>
            </a:lvl1pPr>
            <a:lvl2pPr lvl="1"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9pPr>
          </a:lstStyle>
          <a:p/>
        </p:txBody>
      </p:sp>
      <p:sp>
        <p:nvSpPr>
          <p:cNvPr id="35" name="Google Shape;35;p18"/>
          <p:cNvSpPr txBox="1"/>
          <p:nvPr/>
        </p:nvSpPr>
        <p:spPr>
          <a:xfrm>
            <a:off x="183050" y="295325"/>
            <a:ext cx="978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14"/>
          <p:cNvSpPr txBox="1"/>
          <p:nvPr>
            <p:ph idx="12" type="sldNum"/>
          </p:nvPr>
        </p:nvSpPr>
        <p:spPr>
          <a:xfrm>
            <a:off x="11336443" y="6576891"/>
            <a:ext cx="855600" cy="1734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41" name="Google Shape;41;p14"/>
          <p:cNvPicPr preferRelativeResize="0"/>
          <p:nvPr/>
        </p:nvPicPr>
        <p:blipFill rotWithShape="1">
          <a:blip r:embed="rId2">
            <a:alphaModFix amt="50000"/>
          </a:blip>
          <a:srcRect b="0" l="2659" r="-2660" t="0"/>
          <a:stretch/>
        </p:blipFill>
        <p:spPr>
          <a:xfrm>
            <a:off x="-106475" y="0"/>
            <a:ext cx="9124815" cy="68579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15"/>
          <p:cNvSpPr txBox="1"/>
          <p:nvPr>
            <p:ph type="ctrTitle"/>
          </p:nvPr>
        </p:nvSpPr>
        <p:spPr>
          <a:xfrm>
            <a:off x="63100" y="75725"/>
            <a:ext cx="6550500" cy="839400"/>
          </a:xfrm>
          <a:prstGeom prst="rect">
            <a:avLst/>
          </a:prstGeom>
          <a:noFill/>
          <a:ln>
            <a:noFill/>
          </a:ln>
        </p:spPr>
        <p:txBody>
          <a:bodyPr anchorCtr="0" anchor="b" bIns="121900" lIns="121900" spcFirstLastPara="1" rIns="121900" wrap="square" tIns="121900">
            <a:noAutofit/>
          </a:bodyPr>
          <a:lstStyle>
            <a:lvl1pPr lvl="0" marR="0" rtl="0" algn="ctr">
              <a:lnSpc>
                <a:spcPct val="100000"/>
              </a:lnSpc>
              <a:spcBef>
                <a:spcPts val="0"/>
              </a:spcBef>
              <a:spcAft>
                <a:spcPts val="0"/>
              </a:spcAft>
              <a:buClr>
                <a:srgbClr val="003262"/>
              </a:buClr>
              <a:buSzPts val="3000"/>
              <a:buFont typeface="Montserrat"/>
              <a:buNone/>
              <a:defRPr b="1" i="0" sz="3000" u="none" cap="none" strike="noStrike">
                <a:solidFill>
                  <a:srgbClr val="003262"/>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9pPr>
          </a:lstStyle>
          <a:p/>
        </p:txBody>
      </p:sp>
      <p:sp>
        <p:nvSpPr>
          <p:cNvPr id="44" name="Google Shape;44;p15"/>
          <p:cNvSpPr txBox="1"/>
          <p:nvPr>
            <p:ph idx="1" type="subTitle"/>
          </p:nvPr>
        </p:nvSpPr>
        <p:spPr>
          <a:xfrm>
            <a:off x="183050" y="749750"/>
            <a:ext cx="4991700" cy="683100"/>
          </a:xfrm>
          <a:prstGeom prst="rect">
            <a:avLst/>
          </a:prstGeom>
          <a:noFill/>
          <a:ln>
            <a:noFill/>
          </a:ln>
        </p:spPr>
        <p:txBody>
          <a:bodyPr anchorCtr="0" anchor="t" bIns="121900" lIns="121900" spcFirstLastPara="1" rIns="121900" wrap="square" tIns="121900">
            <a:noAutofit/>
          </a:bodyPr>
          <a:lstStyle>
            <a:lvl1pPr lvl="0" marR="0" rtl="0" algn="ctr">
              <a:lnSpc>
                <a:spcPct val="100000"/>
              </a:lnSpc>
              <a:spcBef>
                <a:spcPts val="0"/>
              </a:spcBef>
              <a:spcAft>
                <a:spcPts val="0"/>
              </a:spcAft>
              <a:buClr>
                <a:srgbClr val="F98125"/>
              </a:buClr>
              <a:buSzPts val="2500"/>
              <a:buFont typeface="Roboto"/>
              <a:buNone/>
              <a:defRPr b="0" i="0" sz="2500" u="none" cap="none" strike="noStrike">
                <a:solidFill>
                  <a:srgbClr val="F98125"/>
                </a:solidFill>
                <a:latin typeface="Roboto"/>
                <a:ea typeface="Roboto"/>
                <a:cs typeface="Roboto"/>
                <a:sym typeface="Roboto"/>
              </a:defRPr>
            </a:lvl1pPr>
            <a:lvl2pPr lvl="1"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9pPr>
          </a:lstStyle>
          <a:p/>
        </p:txBody>
      </p:sp>
      <p:sp>
        <p:nvSpPr>
          <p:cNvPr id="45" name="Google Shape;45;p15"/>
          <p:cNvSpPr txBox="1"/>
          <p:nvPr/>
        </p:nvSpPr>
        <p:spPr>
          <a:xfrm>
            <a:off x="183050" y="295325"/>
            <a:ext cx="978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 name="Google Shape;46;p15"/>
          <p:cNvPicPr preferRelativeResize="0"/>
          <p:nvPr/>
        </p:nvPicPr>
        <p:blipFill rotWithShape="1">
          <a:blip r:embed="rId2">
            <a:alphaModFix/>
          </a:blip>
          <a:srcRect b="0" l="0" r="0" t="0"/>
          <a:stretch/>
        </p:blipFill>
        <p:spPr>
          <a:xfrm>
            <a:off x="10226875" y="6132625"/>
            <a:ext cx="1801425" cy="609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bg>
      <p:bgPr>
        <a:solidFill>
          <a:srgbClr val="11224D"/>
        </a:solidFill>
      </p:bgPr>
    </p:bg>
    <p:spTree>
      <p:nvGrpSpPr>
        <p:cNvPr id="47" name="Shape 47"/>
        <p:cNvGrpSpPr/>
        <p:nvPr/>
      </p:nvGrpSpPr>
      <p:grpSpPr>
        <a:xfrm>
          <a:off x="0" y="0"/>
          <a:ext cx="0" cy="0"/>
          <a:chOff x="0" y="0"/>
          <a:chExt cx="0" cy="0"/>
        </a:xfrm>
      </p:grpSpPr>
      <p:pic>
        <p:nvPicPr>
          <p:cNvPr id="48" name="Google Shape;48;p19"/>
          <p:cNvPicPr preferRelativeResize="0"/>
          <p:nvPr/>
        </p:nvPicPr>
        <p:blipFill rotWithShape="1">
          <a:blip r:embed="rId2">
            <a:alphaModFix amt="50000"/>
          </a:blip>
          <a:srcRect b="0" l="2659" r="-2660" t="0"/>
          <a:stretch/>
        </p:blipFill>
        <p:spPr>
          <a:xfrm>
            <a:off x="-106475" y="0"/>
            <a:ext cx="9124815" cy="6857999"/>
          </a:xfrm>
          <a:prstGeom prst="rect">
            <a:avLst/>
          </a:prstGeom>
          <a:noFill/>
          <a:ln>
            <a:noFill/>
          </a:ln>
        </p:spPr>
      </p:pic>
      <p:pic>
        <p:nvPicPr>
          <p:cNvPr id="49" name="Google Shape;49;p19"/>
          <p:cNvPicPr preferRelativeResize="0"/>
          <p:nvPr/>
        </p:nvPicPr>
        <p:blipFill rotWithShape="1">
          <a:blip r:embed="rId3">
            <a:alphaModFix/>
          </a:blip>
          <a:srcRect b="0" l="4053" r="5053" t="13073"/>
          <a:stretch/>
        </p:blipFill>
        <p:spPr>
          <a:xfrm>
            <a:off x="188675" y="5871875"/>
            <a:ext cx="2656400" cy="864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0" name="Shape 50"/>
        <p:cNvGrpSpPr/>
        <p:nvPr/>
      </p:nvGrpSpPr>
      <p:grpSpPr>
        <a:xfrm>
          <a:off x="0" y="0"/>
          <a:ext cx="0" cy="0"/>
          <a:chOff x="0" y="0"/>
          <a:chExt cx="0" cy="0"/>
        </a:xfrm>
      </p:grpSpPr>
      <p:sp>
        <p:nvSpPr>
          <p:cNvPr id="51" name="Google Shape;51;p20"/>
          <p:cNvSpPr txBox="1"/>
          <p:nvPr>
            <p:ph type="ctrTitle"/>
          </p:nvPr>
        </p:nvSpPr>
        <p:spPr>
          <a:xfrm>
            <a:off x="63100" y="75725"/>
            <a:ext cx="6550500" cy="839400"/>
          </a:xfrm>
          <a:prstGeom prst="rect">
            <a:avLst/>
          </a:prstGeom>
          <a:noFill/>
          <a:ln>
            <a:noFill/>
          </a:ln>
        </p:spPr>
        <p:txBody>
          <a:bodyPr anchorCtr="0" anchor="b" bIns="121900" lIns="121900" spcFirstLastPara="1" rIns="121900" wrap="square" tIns="121900">
            <a:noAutofit/>
          </a:bodyPr>
          <a:lstStyle>
            <a:lvl1pPr lvl="0" marR="0" rtl="0" algn="ctr">
              <a:lnSpc>
                <a:spcPct val="100000"/>
              </a:lnSpc>
              <a:spcBef>
                <a:spcPts val="0"/>
              </a:spcBef>
              <a:spcAft>
                <a:spcPts val="0"/>
              </a:spcAft>
              <a:buClr>
                <a:srgbClr val="003262"/>
              </a:buClr>
              <a:buSzPts val="3000"/>
              <a:buFont typeface="Montserrat"/>
              <a:buNone/>
              <a:defRPr b="1" i="0" sz="3000" u="none" cap="none" strike="noStrike">
                <a:solidFill>
                  <a:srgbClr val="003262"/>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9pPr>
          </a:lstStyle>
          <a:p/>
        </p:txBody>
      </p:sp>
      <p:sp>
        <p:nvSpPr>
          <p:cNvPr id="52" name="Google Shape;52;p20"/>
          <p:cNvSpPr txBox="1"/>
          <p:nvPr>
            <p:ph idx="1" type="subTitle"/>
          </p:nvPr>
        </p:nvSpPr>
        <p:spPr>
          <a:xfrm>
            <a:off x="183050" y="749750"/>
            <a:ext cx="4991700" cy="683100"/>
          </a:xfrm>
          <a:prstGeom prst="rect">
            <a:avLst/>
          </a:prstGeom>
          <a:noFill/>
          <a:ln>
            <a:noFill/>
          </a:ln>
        </p:spPr>
        <p:txBody>
          <a:bodyPr anchorCtr="0" anchor="t" bIns="121900" lIns="121900" spcFirstLastPara="1" rIns="121900" wrap="square" tIns="121900">
            <a:noAutofit/>
          </a:bodyPr>
          <a:lstStyle>
            <a:lvl1pPr lvl="0" marR="0" rtl="0" algn="ctr">
              <a:lnSpc>
                <a:spcPct val="100000"/>
              </a:lnSpc>
              <a:spcBef>
                <a:spcPts val="0"/>
              </a:spcBef>
              <a:spcAft>
                <a:spcPts val="0"/>
              </a:spcAft>
              <a:buClr>
                <a:srgbClr val="F98125"/>
              </a:buClr>
              <a:buSzPts val="2500"/>
              <a:buFont typeface="Roboto"/>
              <a:buNone/>
              <a:defRPr b="0" i="0" sz="2500" u="none" cap="none" strike="noStrike">
                <a:solidFill>
                  <a:srgbClr val="F98125"/>
                </a:solidFill>
                <a:latin typeface="Roboto"/>
                <a:ea typeface="Roboto"/>
                <a:cs typeface="Roboto"/>
                <a:sym typeface="Roboto"/>
              </a:defRPr>
            </a:lvl1pPr>
            <a:lvl2pPr lvl="1"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9pPr>
          </a:lstStyle>
          <a:p/>
        </p:txBody>
      </p:sp>
      <p:sp>
        <p:nvSpPr>
          <p:cNvPr id="53" name="Google Shape;53;p2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54" name="Google Shape;54;p20"/>
          <p:cNvPicPr preferRelativeResize="0"/>
          <p:nvPr/>
        </p:nvPicPr>
        <p:blipFill rotWithShape="1">
          <a:blip r:embed="rId2">
            <a:alphaModFix/>
          </a:blip>
          <a:srcRect b="0" l="0" r="0" t="0"/>
          <a:stretch/>
        </p:blipFill>
        <p:spPr>
          <a:xfrm>
            <a:off x="10226875" y="6132625"/>
            <a:ext cx="1801425" cy="609700"/>
          </a:xfrm>
          <a:prstGeom prst="rect">
            <a:avLst/>
          </a:prstGeom>
          <a:noFill/>
          <a:ln>
            <a:noFill/>
          </a:ln>
        </p:spPr>
      </p:pic>
      <p:sp>
        <p:nvSpPr>
          <p:cNvPr id="55" name="Google Shape;55;p20"/>
          <p:cNvSpPr txBox="1"/>
          <p:nvPr/>
        </p:nvSpPr>
        <p:spPr>
          <a:xfrm>
            <a:off x="183050" y="295325"/>
            <a:ext cx="978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spTree>
      <p:nvGrpSpPr>
        <p:cNvPr id="56" name="Shape 56"/>
        <p:cNvGrpSpPr/>
        <p:nvPr/>
      </p:nvGrpSpPr>
      <p:grpSpPr>
        <a:xfrm>
          <a:off x="0" y="0"/>
          <a:ext cx="0" cy="0"/>
          <a:chOff x="0" y="0"/>
          <a:chExt cx="0" cy="0"/>
        </a:xfrm>
      </p:grpSpPr>
      <p:sp>
        <p:nvSpPr>
          <p:cNvPr id="57" name="Google Shape;57;p21"/>
          <p:cNvSpPr txBox="1"/>
          <p:nvPr>
            <p:ph type="ctrTitle"/>
          </p:nvPr>
        </p:nvSpPr>
        <p:spPr>
          <a:xfrm>
            <a:off x="63100" y="75725"/>
            <a:ext cx="6550500" cy="839400"/>
          </a:xfrm>
          <a:prstGeom prst="rect">
            <a:avLst/>
          </a:prstGeom>
          <a:noFill/>
          <a:ln>
            <a:noFill/>
          </a:ln>
        </p:spPr>
        <p:txBody>
          <a:bodyPr anchorCtr="0" anchor="b" bIns="121900" lIns="121900" spcFirstLastPara="1" rIns="121900" wrap="square" tIns="121900">
            <a:noAutofit/>
          </a:bodyPr>
          <a:lstStyle>
            <a:lvl1pPr lvl="0" marR="0" rtl="0" algn="ctr">
              <a:lnSpc>
                <a:spcPct val="100000"/>
              </a:lnSpc>
              <a:spcBef>
                <a:spcPts val="0"/>
              </a:spcBef>
              <a:spcAft>
                <a:spcPts val="0"/>
              </a:spcAft>
              <a:buClr>
                <a:srgbClr val="003262"/>
              </a:buClr>
              <a:buSzPts val="3000"/>
              <a:buFont typeface="Montserrat"/>
              <a:buNone/>
              <a:defRPr b="1" i="0" sz="3000" u="none" cap="none" strike="noStrike">
                <a:solidFill>
                  <a:srgbClr val="003262"/>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9pPr>
          </a:lstStyle>
          <a:p/>
        </p:txBody>
      </p:sp>
      <p:sp>
        <p:nvSpPr>
          <p:cNvPr id="58" name="Google Shape;58;p21"/>
          <p:cNvSpPr txBox="1"/>
          <p:nvPr>
            <p:ph idx="1" type="subTitle"/>
          </p:nvPr>
        </p:nvSpPr>
        <p:spPr>
          <a:xfrm>
            <a:off x="315100" y="749750"/>
            <a:ext cx="4758000" cy="683100"/>
          </a:xfrm>
          <a:prstGeom prst="rect">
            <a:avLst/>
          </a:prstGeom>
          <a:noFill/>
          <a:ln>
            <a:noFill/>
          </a:ln>
        </p:spPr>
        <p:txBody>
          <a:bodyPr anchorCtr="0" anchor="t" bIns="121900" lIns="121900" spcFirstLastPara="1" rIns="121900" wrap="square" tIns="121900">
            <a:noAutofit/>
          </a:bodyPr>
          <a:lstStyle>
            <a:lvl1pPr lvl="0" marR="0" rtl="0" algn="ctr">
              <a:lnSpc>
                <a:spcPct val="100000"/>
              </a:lnSpc>
              <a:spcBef>
                <a:spcPts val="0"/>
              </a:spcBef>
              <a:spcAft>
                <a:spcPts val="0"/>
              </a:spcAft>
              <a:buClr>
                <a:srgbClr val="F98125"/>
              </a:buClr>
              <a:buSzPts val="2500"/>
              <a:buFont typeface="Roboto"/>
              <a:buNone/>
              <a:defRPr b="0" i="0" sz="2500" u="none" cap="none" strike="noStrike">
                <a:solidFill>
                  <a:srgbClr val="F98125"/>
                </a:solidFill>
                <a:latin typeface="Roboto"/>
                <a:ea typeface="Roboto"/>
                <a:cs typeface="Roboto"/>
                <a:sym typeface="Roboto"/>
              </a:defRPr>
            </a:lvl1pPr>
            <a:lvl2pPr lvl="1"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9pPr>
          </a:lstStyle>
          <a:p/>
        </p:txBody>
      </p:sp>
      <p:sp>
        <p:nvSpPr>
          <p:cNvPr id="59" name="Google Shape;59;p21"/>
          <p:cNvSpPr txBox="1"/>
          <p:nvPr/>
        </p:nvSpPr>
        <p:spPr>
          <a:xfrm>
            <a:off x="183050" y="295325"/>
            <a:ext cx="978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1"/>
          <p:cNvSpPr txBox="1"/>
          <p:nvPr/>
        </p:nvSpPr>
        <p:spPr>
          <a:xfrm>
            <a:off x="512700" y="1966150"/>
            <a:ext cx="5499900" cy="3770700"/>
          </a:xfrm>
          <a:prstGeom prst="rect">
            <a:avLst/>
          </a:prstGeom>
          <a:noFill/>
          <a:ln cap="flat" cmpd="sng" w="38100">
            <a:solidFill>
              <a:srgbClr val="0032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TEXT</a:t>
            </a:r>
            <a:endParaRPr b="0" i="0" sz="2000" u="none" cap="none" strike="noStrike">
              <a:solidFill>
                <a:srgbClr val="000000"/>
              </a:solidFill>
              <a:latin typeface="Roboto"/>
              <a:ea typeface="Roboto"/>
              <a:cs typeface="Roboto"/>
              <a:sym typeface="Roboto"/>
            </a:endParaRPr>
          </a:p>
        </p:txBody>
      </p:sp>
      <p:sp>
        <p:nvSpPr>
          <p:cNvPr id="61" name="Google Shape;61;p21"/>
          <p:cNvSpPr txBox="1"/>
          <p:nvPr/>
        </p:nvSpPr>
        <p:spPr>
          <a:xfrm>
            <a:off x="6346775" y="1966150"/>
            <a:ext cx="5314200" cy="3770700"/>
          </a:xfrm>
          <a:prstGeom prst="rect">
            <a:avLst/>
          </a:prstGeom>
          <a:noFill/>
          <a:ln cap="flat" cmpd="sng" w="38100">
            <a:solidFill>
              <a:srgbClr val="F9812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Roboto"/>
                <a:ea typeface="Roboto"/>
                <a:cs typeface="Roboto"/>
                <a:sym typeface="Roboto"/>
              </a:rPr>
              <a:t>TEXT</a:t>
            </a:r>
            <a:endParaRPr b="0" i="0" sz="2000" u="none" cap="none" strike="noStrike">
              <a:solidFill>
                <a:schemeClr val="dk1"/>
              </a:solidFill>
              <a:latin typeface="Roboto"/>
              <a:ea typeface="Roboto"/>
              <a:cs typeface="Roboto"/>
              <a:sym typeface="Roboto"/>
            </a:endParaRPr>
          </a:p>
        </p:txBody>
      </p:sp>
      <p:pic>
        <p:nvPicPr>
          <p:cNvPr id="62" name="Google Shape;62;p21"/>
          <p:cNvPicPr preferRelativeResize="0"/>
          <p:nvPr/>
        </p:nvPicPr>
        <p:blipFill rotWithShape="1">
          <a:blip r:embed="rId2">
            <a:alphaModFix/>
          </a:blip>
          <a:srcRect b="0" l="0" r="0" t="0"/>
          <a:stretch/>
        </p:blipFill>
        <p:spPr>
          <a:xfrm>
            <a:off x="10226875" y="6132625"/>
            <a:ext cx="1801425" cy="609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1.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11"/>
          <p:cNvSpPr txBox="1"/>
          <p:nvPr/>
        </p:nvSpPr>
        <p:spPr>
          <a:xfrm>
            <a:off x="183050" y="295325"/>
            <a:ext cx="978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36" name="Shape 36"/>
        <p:cNvGrpSpPr/>
        <p:nvPr/>
      </p:nvGrpSpPr>
      <p:grpSpPr>
        <a:xfrm>
          <a:off x="0" y="0"/>
          <a:ext cx="0" cy="0"/>
          <a:chOff x="0" y="0"/>
          <a:chExt cx="0" cy="0"/>
        </a:xfrm>
      </p:grpSpPr>
      <p:sp>
        <p:nvSpPr>
          <p:cNvPr id="37" name="Google Shape;37;p13"/>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p13"/>
          <p:cNvSpPr txBox="1"/>
          <p:nvPr/>
        </p:nvSpPr>
        <p:spPr>
          <a:xfrm>
            <a:off x="183050" y="295325"/>
            <a:ext cx="978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0" name="Shape 70"/>
        <p:cNvGrpSpPr/>
        <p:nvPr/>
      </p:nvGrpSpPr>
      <p:grpSpPr>
        <a:xfrm>
          <a:off x="0" y="0"/>
          <a:ext cx="0" cy="0"/>
          <a:chOff x="0" y="0"/>
          <a:chExt cx="0" cy="0"/>
        </a:xfrm>
      </p:grpSpPr>
      <p:sp>
        <p:nvSpPr>
          <p:cNvPr id="71" name="Google Shape;71;g1017579968a_15_8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72" name="Google Shape;72;g1017579968a_15_8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73" name="Google Shape;73;g1017579968a_15_82"/>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34.png"/><Relationship Id="rId6"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7.png"/><Relationship Id="rId5"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5.gif"/><Relationship Id="rId4" Type="http://schemas.openxmlformats.org/officeDocument/2006/relationships/image" Target="../media/image10.png"/><Relationship Id="rId5"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31.gif"/><Relationship Id="rId5" Type="http://schemas.openxmlformats.org/officeDocument/2006/relationships/image" Target="../media/image30.png"/><Relationship Id="rId6" Type="http://schemas.openxmlformats.org/officeDocument/2006/relationships/image" Target="../media/image3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6.gif"/><Relationship Id="rId4" Type="http://schemas.openxmlformats.org/officeDocument/2006/relationships/image" Target="../media/image10.png"/><Relationship Id="rId5"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4.png"/><Relationship Id="rId12" Type="http://schemas.openxmlformats.org/officeDocument/2006/relationships/image" Target="../media/image26.png"/><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0.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2.png"/><Relationship Id="rId7" Type="http://schemas.openxmlformats.org/officeDocument/2006/relationships/image" Target="../media/image13.png"/><Relationship Id="rId8"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hyperlink" Target="http://drive.google.com/file/d/1I7QmImqYsN4SY-JvO8Opdp5_sY-ti3CF/view" TargetMode="External"/><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0.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19.png"/><Relationship Id="rId8"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224D"/>
        </a:solidFill>
      </p:bgPr>
    </p:bg>
    <p:spTree>
      <p:nvGrpSpPr>
        <p:cNvPr id="139" name="Shape 139"/>
        <p:cNvGrpSpPr/>
        <p:nvPr/>
      </p:nvGrpSpPr>
      <p:grpSpPr>
        <a:xfrm>
          <a:off x="0" y="0"/>
          <a:ext cx="0" cy="0"/>
          <a:chOff x="0" y="0"/>
          <a:chExt cx="0" cy="0"/>
        </a:xfrm>
      </p:grpSpPr>
      <p:pic>
        <p:nvPicPr>
          <p:cNvPr id="140" name="Google Shape;140;g1016d5cdb6c_0_55"/>
          <p:cNvPicPr preferRelativeResize="0"/>
          <p:nvPr/>
        </p:nvPicPr>
        <p:blipFill rotWithShape="1">
          <a:blip r:embed="rId3">
            <a:alphaModFix amt="50000"/>
          </a:blip>
          <a:srcRect b="0" l="2659" r="-2660" t="0"/>
          <a:stretch/>
        </p:blipFill>
        <p:spPr>
          <a:xfrm flipH="1">
            <a:off x="3183250" y="-100350"/>
            <a:ext cx="9655772" cy="7257049"/>
          </a:xfrm>
          <a:prstGeom prst="rect">
            <a:avLst/>
          </a:prstGeom>
          <a:noFill/>
          <a:ln>
            <a:noFill/>
          </a:ln>
        </p:spPr>
      </p:pic>
      <p:sp>
        <p:nvSpPr>
          <p:cNvPr id="141" name="Google Shape;141;g1016d5cdb6c_0_55"/>
          <p:cNvSpPr txBox="1"/>
          <p:nvPr/>
        </p:nvSpPr>
        <p:spPr>
          <a:xfrm>
            <a:off x="1263750" y="4430775"/>
            <a:ext cx="10148100" cy="10737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1800"/>
              <a:buFont typeface="Avenir"/>
              <a:buNone/>
            </a:pPr>
            <a:r>
              <a:rPr i="0" lang="en-US" sz="2400" u="none" cap="none" strike="noStrike">
                <a:solidFill>
                  <a:schemeClr val="lt2"/>
                </a:solidFill>
                <a:latin typeface="Roboto"/>
                <a:ea typeface="Roboto"/>
                <a:cs typeface="Roboto"/>
                <a:sym typeface="Roboto"/>
              </a:rPr>
              <a:t>Coco    Diru    GQ    Jiang    Kyle    Wenqi</a:t>
            </a:r>
            <a:endParaRPr i="0" sz="2400" u="none" cap="none" strike="noStrike">
              <a:solidFill>
                <a:schemeClr val="lt2"/>
              </a:solidFill>
              <a:latin typeface="Roboto"/>
              <a:ea typeface="Roboto"/>
              <a:cs typeface="Roboto"/>
              <a:sym typeface="Roboto"/>
            </a:endParaRPr>
          </a:p>
          <a:p>
            <a:pPr indent="0" lvl="0" marL="0" marR="0" rtl="0" algn="ctr">
              <a:lnSpc>
                <a:spcPct val="100000"/>
              </a:lnSpc>
              <a:spcBef>
                <a:spcPts val="1000"/>
              </a:spcBef>
              <a:spcAft>
                <a:spcPts val="0"/>
              </a:spcAft>
              <a:buClr>
                <a:srgbClr val="000000"/>
              </a:buClr>
              <a:buSzPts val="2400"/>
              <a:buFont typeface="Avenir"/>
              <a:buNone/>
            </a:pPr>
            <a:r>
              <a:t/>
            </a:r>
            <a:endParaRPr i="0" sz="2400" u="none" cap="none" strike="noStrike">
              <a:solidFill>
                <a:srgbClr val="EEEEEE"/>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400"/>
              <a:buFont typeface="Avenir"/>
              <a:buNone/>
            </a:pPr>
            <a:r>
              <a:t/>
            </a:r>
            <a:endParaRPr i="0" sz="2400" u="none" cap="none" strike="noStrike">
              <a:solidFill>
                <a:srgbClr val="EEEEEE"/>
              </a:solidFill>
              <a:latin typeface="Roboto"/>
              <a:ea typeface="Roboto"/>
              <a:cs typeface="Roboto"/>
              <a:sym typeface="Roboto"/>
            </a:endParaRPr>
          </a:p>
        </p:txBody>
      </p:sp>
      <p:cxnSp>
        <p:nvCxnSpPr>
          <p:cNvPr id="142" name="Google Shape;142;g1016d5cdb6c_0_55"/>
          <p:cNvCxnSpPr/>
          <p:nvPr/>
        </p:nvCxnSpPr>
        <p:spPr>
          <a:xfrm flipH="1" rot="10800000">
            <a:off x="1494800" y="4349325"/>
            <a:ext cx="9669900" cy="32100"/>
          </a:xfrm>
          <a:prstGeom prst="straightConnector1">
            <a:avLst/>
          </a:prstGeom>
          <a:noFill/>
          <a:ln cap="flat" cmpd="sng" w="9525">
            <a:solidFill>
              <a:srgbClr val="EEEEEE"/>
            </a:solidFill>
            <a:prstDash val="solid"/>
            <a:round/>
            <a:headEnd len="sm" w="sm" type="none"/>
            <a:tailEnd len="sm" w="sm" type="none"/>
          </a:ln>
        </p:spPr>
      </p:cxnSp>
      <p:sp>
        <p:nvSpPr>
          <p:cNvPr id="143" name="Google Shape;143;g1016d5cdb6c_0_55"/>
          <p:cNvSpPr txBox="1"/>
          <p:nvPr/>
        </p:nvSpPr>
        <p:spPr>
          <a:xfrm>
            <a:off x="0" y="2764912"/>
            <a:ext cx="12675600" cy="14109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venir"/>
              <a:buNone/>
            </a:pPr>
            <a:r>
              <a:rPr b="1" lang="en-US" sz="4800">
                <a:solidFill>
                  <a:srgbClr val="F98125"/>
                </a:solidFill>
                <a:latin typeface="Times New Roman"/>
                <a:ea typeface="Times New Roman"/>
                <a:cs typeface="Times New Roman"/>
                <a:sym typeface="Times New Roman"/>
              </a:rPr>
              <a:t>U</a:t>
            </a:r>
            <a:r>
              <a:rPr b="1" lang="en-US" sz="4800">
                <a:solidFill>
                  <a:srgbClr val="EEEEEE"/>
                </a:solidFill>
                <a:latin typeface="Times New Roman"/>
                <a:ea typeface="Times New Roman"/>
                <a:cs typeface="Times New Roman"/>
                <a:sym typeface="Times New Roman"/>
              </a:rPr>
              <a:t>nsupervised </a:t>
            </a:r>
            <a:r>
              <a:rPr b="1" lang="en-US" sz="4800">
                <a:solidFill>
                  <a:srgbClr val="F98125"/>
                </a:solidFill>
                <a:latin typeface="Times New Roman"/>
                <a:ea typeface="Times New Roman"/>
                <a:cs typeface="Times New Roman"/>
                <a:sym typeface="Times New Roman"/>
              </a:rPr>
              <a:t>M</a:t>
            </a:r>
            <a:r>
              <a:rPr b="1" lang="en-US" sz="4800">
                <a:solidFill>
                  <a:srgbClr val="EEEEEE"/>
                </a:solidFill>
                <a:latin typeface="Times New Roman"/>
                <a:ea typeface="Times New Roman"/>
                <a:cs typeface="Times New Roman"/>
                <a:sym typeface="Times New Roman"/>
              </a:rPr>
              <a:t>ultimodal </a:t>
            </a:r>
            <a:r>
              <a:rPr b="1" lang="en-US" sz="4800">
                <a:solidFill>
                  <a:srgbClr val="F98125"/>
                </a:solidFill>
                <a:latin typeface="Times New Roman"/>
                <a:ea typeface="Times New Roman"/>
                <a:cs typeface="Times New Roman"/>
                <a:sym typeface="Times New Roman"/>
              </a:rPr>
              <a:t>M</a:t>
            </a:r>
            <a:r>
              <a:rPr b="1" lang="en-US" sz="4800">
                <a:solidFill>
                  <a:srgbClr val="EEEEEE"/>
                </a:solidFill>
                <a:latin typeface="Times New Roman"/>
                <a:ea typeface="Times New Roman"/>
                <a:cs typeface="Times New Roman"/>
                <a:sym typeface="Times New Roman"/>
              </a:rPr>
              <a:t>atching</a:t>
            </a:r>
            <a:endParaRPr sz="4800">
              <a:solidFill>
                <a:srgbClr val="EEEEEE"/>
              </a:solidFill>
              <a:latin typeface="Times New Roman"/>
              <a:ea typeface="Times New Roman"/>
              <a:cs typeface="Times New Roman"/>
              <a:sym typeface="Times New Roman"/>
            </a:endParaRPr>
          </a:p>
          <a:p>
            <a:pPr indent="0" lvl="0" marL="0" marR="0" rtl="0" algn="ctr">
              <a:lnSpc>
                <a:spcPct val="150000"/>
              </a:lnSpc>
              <a:spcBef>
                <a:spcPts val="1000"/>
              </a:spcBef>
              <a:spcAft>
                <a:spcPts val="0"/>
              </a:spcAft>
              <a:buClr>
                <a:srgbClr val="000000"/>
              </a:buClr>
              <a:buSzPts val="2400"/>
              <a:buFont typeface="Avenir"/>
              <a:buNone/>
            </a:pPr>
            <a:r>
              <a:rPr lang="en-US" sz="3400">
                <a:solidFill>
                  <a:srgbClr val="EEEEEE"/>
                </a:solidFill>
                <a:latin typeface="Times New Roman"/>
                <a:ea typeface="Times New Roman"/>
                <a:cs typeface="Times New Roman"/>
                <a:sym typeface="Times New Roman"/>
              </a:rPr>
              <a:t>in social media posts</a:t>
            </a:r>
            <a:endParaRPr sz="3400">
              <a:solidFill>
                <a:srgbClr val="EEEEEE"/>
              </a:solidFill>
              <a:latin typeface="Times New Roman"/>
              <a:ea typeface="Times New Roman"/>
              <a:cs typeface="Times New Roman"/>
              <a:sym typeface="Times New Roman"/>
            </a:endParaRPr>
          </a:p>
        </p:txBody>
      </p:sp>
      <p:sp>
        <p:nvSpPr>
          <p:cNvPr id="144" name="Google Shape;144;g1016d5cdb6c_0_55"/>
          <p:cNvSpPr txBox="1"/>
          <p:nvPr/>
        </p:nvSpPr>
        <p:spPr>
          <a:xfrm>
            <a:off x="6773350" y="1622650"/>
            <a:ext cx="4660500" cy="4971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venir"/>
              <a:buNone/>
            </a:pPr>
            <a:r>
              <a:t/>
            </a:r>
            <a:endParaRPr b="1" i="0" sz="2500" u="none" cap="none" strike="noStrike">
              <a:solidFill>
                <a:srgbClr val="EEEEEE"/>
              </a:solidFill>
              <a:latin typeface="Roboto"/>
              <a:ea typeface="Roboto"/>
              <a:cs typeface="Roboto"/>
              <a:sym typeface="Roboto"/>
            </a:endParaRPr>
          </a:p>
        </p:txBody>
      </p:sp>
      <p:pic>
        <p:nvPicPr>
          <p:cNvPr id="145" name="Google Shape;145;g1016d5cdb6c_0_55"/>
          <p:cNvPicPr preferRelativeResize="0"/>
          <p:nvPr/>
        </p:nvPicPr>
        <p:blipFill rotWithShape="1">
          <a:blip r:embed="rId4">
            <a:alphaModFix/>
          </a:blip>
          <a:srcRect b="0" l="4053" r="5053" t="13073"/>
          <a:stretch/>
        </p:blipFill>
        <p:spPr>
          <a:xfrm>
            <a:off x="112475" y="5948075"/>
            <a:ext cx="2656400" cy="864600"/>
          </a:xfrm>
          <a:prstGeom prst="rect">
            <a:avLst/>
          </a:prstGeom>
          <a:noFill/>
          <a:ln>
            <a:noFill/>
          </a:ln>
        </p:spPr>
      </p:pic>
      <p:sp>
        <p:nvSpPr>
          <p:cNvPr id="146" name="Google Shape;146;g1016d5cdb6c_0_55"/>
          <p:cNvSpPr txBox="1"/>
          <p:nvPr/>
        </p:nvSpPr>
        <p:spPr>
          <a:xfrm>
            <a:off x="9991425" y="6463400"/>
            <a:ext cx="3000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rgbClr val="4970AC"/>
                </a:solidFill>
                <a:latin typeface="Spectral ExtraLight"/>
                <a:ea typeface="Spectral ExtraLight"/>
                <a:cs typeface="Spectral ExtraLight"/>
                <a:sym typeface="Spectral ExtraLight"/>
              </a:rPr>
              <a:t>Date: 11/12/2021</a:t>
            </a:r>
            <a:br>
              <a:rPr lang="en-US" sz="2400">
                <a:solidFill>
                  <a:srgbClr val="4970AC"/>
                </a:solidFill>
                <a:latin typeface="Spectral ExtraLight"/>
                <a:ea typeface="Spectral ExtraLight"/>
                <a:cs typeface="Spectral ExtraLight"/>
                <a:sym typeface="Spectral ExtraLight"/>
              </a:rPr>
            </a:br>
            <a:endParaRPr>
              <a:solidFill>
                <a:srgbClr val="4970AC"/>
              </a:solidFill>
              <a:latin typeface="Spectral ExtraLight"/>
              <a:ea typeface="Spectral ExtraLight"/>
              <a:cs typeface="Spectral ExtraLight"/>
              <a:sym typeface="Spectral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1016d5cdb6c_0_19"/>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lang="en-US" sz="3800">
                <a:solidFill>
                  <a:srgbClr val="003262"/>
                </a:solidFill>
                <a:latin typeface="Playfair Display Black"/>
                <a:ea typeface="Playfair Display Black"/>
                <a:cs typeface="Playfair Display Black"/>
                <a:sym typeface="Playfair Display Black"/>
              </a:rPr>
              <a:t>HOW? </a:t>
            </a:r>
            <a:endParaRPr sz="3800">
              <a:solidFill>
                <a:srgbClr val="003262"/>
              </a:solidFill>
              <a:latin typeface="Playfair Display Black"/>
              <a:ea typeface="Playfair Display Black"/>
              <a:cs typeface="Playfair Display Black"/>
              <a:sym typeface="Playfair Display Black"/>
            </a:endParaRPr>
          </a:p>
        </p:txBody>
      </p:sp>
      <p:sp>
        <p:nvSpPr>
          <p:cNvPr id="240" name="Google Shape;240;g1016d5cdb6c_0_19"/>
          <p:cNvSpPr txBox="1"/>
          <p:nvPr>
            <p:ph idx="1" type="body"/>
          </p:nvPr>
        </p:nvSpPr>
        <p:spPr>
          <a:xfrm>
            <a:off x="646200" y="1137750"/>
            <a:ext cx="5366100" cy="668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500"/>
              <a:buFont typeface="Arial"/>
              <a:buNone/>
            </a:pPr>
            <a:r>
              <a:rPr b="1" lang="en-US" sz="2500">
                <a:latin typeface="Roboto"/>
                <a:ea typeface="Roboto"/>
                <a:cs typeface="Roboto"/>
                <a:sym typeface="Roboto"/>
              </a:rPr>
              <a:t>Early Fusion: </a:t>
            </a:r>
            <a:r>
              <a:rPr b="1" lang="en-US" sz="2500">
                <a:latin typeface="Roboto"/>
                <a:ea typeface="Roboto"/>
                <a:cs typeface="Roboto"/>
                <a:sym typeface="Roboto"/>
              </a:rPr>
              <a:t>Feature Combination</a:t>
            </a:r>
            <a:endParaRPr b="1" i="0" sz="2500" u="none" cap="none" strike="noStrike">
              <a:solidFill>
                <a:srgbClr val="000000"/>
              </a:solidFill>
              <a:latin typeface="Roboto"/>
              <a:ea typeface="Roboto"/>
              <a:cs typeface="Roboto"/>
              <a:sym typeface="Roboto"/>
            </a:endParaRPr>
          </a:p>
          <a:p>
            <a:pPr indent="0" lvl="0" marL="914400" marR="0" rtl="0" algn="l">
              <a:lnSpc>
                <a:spcPct val="150000"/>
              </a:lnSpc>
              <a:spcBef>
                <a:spcPts val="0"/>
              </a:spcBef>
              <a:spcAft>
                <a:spcPts val="0"/>
              </a:spcAft>
              <a:buClr>
                <a:srgbClr val="000000"/>
              </a:buClr>
              <a:buSzPts val="2000"/>
              <a:buFont typeface="Arial"/>
              <a:buNone/>
            </a:pPr>
            <a:r>
              <a:t/>
            </a:r>
            <a:endParaRPr sz="2000">
              <a:latin typeface="Times New Roman"/>
              <a:ea typeface="Times New Roman"/>
              <a:cs typeface="Times New Roman"/>
              <a:sym typeface="Times New Roman"/>
            </a:endParaRPr>
          </a:p>
          <a:p>
            <a:pPr indent="0" lvl="0" marL="914400" marR="0" rtl="0" algn="l">
              <a:lnSpc>
                <a:spcPct val="150000"/>
              </a:lnSpc>
              <a:spcBef>
                <a:spcPts val="0"/>
              </a:spcBef>
              <a:spcAft>
                <a:spcPts val="0"/>
              </a:spcAft>
              <a:buClr>
                <a:srgbClr val="000000"/>
              </a:buClr>
              <a:buSzPts val="2000"/>
              <a:buFont typeface="Arial"/>
              <a:buNone/>
            </a:pPr>
            <a:r>
              <a:t/>
            </a:r>
            <a:endParaRPr sz="2000">
              <a:latin typeface="Roboto"/>
              <a:ea typeface="Roboto"/>
              <a:cs typeface="Roboto"/>
              <a:sym typeface="Roboto"/>
            </a:endParaRPr>
          </a:p>
          <a:p>
            <a:pPr indent="0" lvl="0" marL="914400" marR="0" rtl="0" algn="l">
              <a:lnSpc>
                <a:spcPct val="150000"/>
              </a:lnSpc>
              <a:spcBef>
                <a:spcPts val="0"/>
              </a:spcBef>
              <a:spcAft>
                <a:spcPts val="0"/>
              </a:spcAft>
              <a:buClr>
                <a:srgbClr val="000000"/>
              </a:buClr>
              <a:buSzPts val="2000"/>
              <a:buFont typeface="Arial"/>
              <a:buNone/>
            </a:pPr>
            <a:r>
              <a:t/>
            </a:r>
            <a:endParaRPr sz="2000">
              <a:latin typeface="Roboto"/>
              <a:ea typeface="Roboto"/>
              <a:cs typeface="Roboto"/>
              <a:sym typeface="Roboto"/>
            </a:endParaRPr>
          </a:p>
          <a:p>
            <a:pPr indent="0" lvl="0" marL="0" rtl="0" algn="l">
              <a:lnSpc>
                <a:spcPct val="150000"/>
              </a:lnSpc>
              <a:spcBef>
                <a:spcPts val="0"/>
              </a:spcBef>
              <a:spcAft>
                <a:spcPts val="0"/>
              </a:spcAft>
              <a:buClr>
                <a:srgbClr val="000000"/>
              </a:buClr>
              <a:buSzPts val="2000"/>
              <a:buFont typeface="Arial"/>
              <a:buNone/>
            </a:pPr>
            <a:r>
              <a:t/>
            </a:r>
            <a:endParaRPr b="1" sz="2500">
              <a:solidFill>
                <a:srgbClr val="999999"/>
              </a:solidFill>
              <a:latin typeface="Times New Roman"/>
              <a:ea typeface="Times New Roman"/>
              <a:cs typeface="Times New Roman"/>
              <a:sym typeface="Times New Roman"/>
            </a:endParaRPr>
          </a:p>
        </p:txBody>
      </p:sp>
      <p:pic>
        <p:nvPicPr>
          <p:cNvPr id="241" name="Google Shape;241;g1016d5cdb6c_0_19"/>
          <p:cNvPicPr preferRelativeResize="0"/>
          <p:nvPr/>
        </p:nvPicPr>
        <p:blipFill rotWithShape="1">
          <a:blip r:embed="rId3">
            <a:alphaModFix/>
          </a:blip>
          <a:srcRect b="13413" l="6314" r="0" t="16470"/>
          <a:stretch/>
        </p:blipFill>
        <p:spPr>
          <a:xfrm>
            <a:off x="10278975" y="6"/>
            <a:ext cx="1913025" cy="589837"/>
          </a:xfrm>
          <a:prstGeom prst="rect">
            <a:avLst/>
          </a:prstGeom>
          <a:noFill/>
          <a:ln>
            <a:noFill/>
          </a:ln>
        </p:spPr>
      </p:pic>
      <p:grpSp>
        <p:nvGrpSpPr>
          <p:cNvPr id="242" name="Google Shape;242;g1016d5cdb6c_0_19"/>
          <p:cNvGrpSpPr/>
          <p:nvPr/>
        </p:nvGrpSpPr>
        <p:grpSpPr>
          <a:xfrm>
            <a:off x="603706" y="3245359"/>
            <a:ext cx="2688288" cy="2972547"/>
            <a:chOff x="603706" y="1854534"/>
            <a:chExt cx="2688288" cy="2972547"/>
          </a:xfrm>
        </p:grpSpPr>
        <p:grpSp>
          <p:nvGrpSpPr>
            <p:cNvPr id="243" name="Google Shape;243;g1016d5cdb6c_0_19"/>
            <p:cNvGrpSpPr/>
            <p:nvPr/>
          </p:nvGrpSpPr>
          <p:grpSpPr>
            <a:xfrm>
              <a:off x="603706" y="1854534"/>
              <a:ext cx="2688288" cy="2972547"/>
              <a:chOff x="986488" y="1882350"/>
              <a:chExt cx="1913100" cy="2268600"/>
            </a:xfrm>
          </p:grpSpPr>
          <p:pic>
            <p:nvPicPr>
              <p:cNvPr id="244" name="Google Shape;244;g1016d5cdb6c_0_19"/>
              <p:cNvPicPr preferRelativeResize="0"/>
              <p:nvPr/>
            </p:nvPicPr>
            <p:blipFill rotWithShape="1">
              <a:blip r:embed="rId4">
                <a:alphaModFix/>
              </a:blip>
              <a:srcRect b="18340" l="17160" r="13978" t="0"/>
              <a:stretch/>
            </p:blipFill>
            <p:spPr>
              <a:xfrm>
                <a:off x="986525" y="1882350"/>
                <a:ext cx="1913025" cy="2268600"/>
              </a:xfrm>
              <a:prstGeom prst="rect">
                <a:avLst/>
              </a:prstGeom>
              <a:noFill/>
              <a:ln>
                <a:noFill/>
              </a:ln>
            </p:spPr>
          </p:pic>
          <p:sp>
            <p:nvSpPr>
              <p:cNvPr id="245" name="Google Shape;245;g1016d5cdb6c_0_19"/>
              <p:cNvSpPr/>
              <p:nvPr/>
            </p:nvSpPr>
            <p:spPr>
              <a:xfrm>
                <a:off x="986488" y="1882350"/>
                <a:ext cx="1913100" cy="2268600"/>
              </a:xfrm>
              <a:prstGeom prst="rect">
                <a:avLst/>
              </a:prstGeom>
              <a:solidFill>
                <a:srgbClr val="FFFFFF">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g1016d5cdb6c_0_19"/>
            <p:cNvSpPr txBox="1"/>
            <p:nvPr/>
          </p:nvSpPr>
          <p:spPr>
            <a:xfrm flipH="1">
              <a:off x="1024250" y="2847825"/>
              <a:ext cx="21030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2650">
                  <a:solidFill>
                    <a:srgbClr val="003262"/>
                  </a:solidFill>
                  <a:latin typeface="Lora"/>
                  <a:ea typeface="Lora"/>
                  <a:cs typeface="Lora"/>
                  <a:sym typeface="Lora"/>
                </a:rPr>
                <a:t>“Landscape</a:t>
              </a:r>
              <a:endParaRPr b="1" i="1" sz="2650">
                <a:solidFill>
                  <a:srgbClr val="003262"/>
                </a:solidFill>
                <a:latin typeface="Lora"/>
                <a:ea typeface="Lora"/>
                <a:cs typeface="Lora"/>
                <a:sym typeface="Lora"/>
              </a:endParaRPr>
            </a:p>
            <a:p>
              <a:pPr indent="0" lvl="0" marL="0" rtl="0" algn="l">
                <a:spcBef>
                  <a:spcPts val="0"/>
                </a:spcBef>
                <a:spcAft>
                  <a:spcPts val="0"/>
                </a:spcAft>
                <a:buNone/>
              </a:pPr>
              <a:r>
                <a:rPr b="1" i="1" lang="en-US" sz="2650">
                  <a:solidFill>
                    <a:srgbClr val="003262"/>
                  </a:solidFill>
                  <a:latin typeface="Lora"/>
                  <a:ea typeface="Lora"/>
                  <a:cs typeface="Lora"/>
                  <a:sym typeface="Lora"/>
                </a:rPr>
                <a:t>/Tourist”</a:t>
              </a:r>
              <a:endParaRPr b="1" i="1" sz="3000">
                <a:solidFill>
                  <a:srgbClr val="003262"/>
                </a:solidFill>
                <a:latin typeface="Lora"/>
                <a:ea typeface="Lora"/>
                <a:cs typeface="Lora"/>
                <a:sym typeface="Lora"/>
              </a:endParaRPr>
            </a:p>
          </p:txBody>
        </p:sp>
      </p:grpSp>
      <p:grpSp>
        <p:nvGrpSpPr>
          <p:cNvPr id="247" name="Google Shape;247;g1016d5cdb6c_0_19"/>
          <p:cNvGrpSpPr/>
          <p:nvPr/>
        </p:nvGrpSpPr>
        <p:grpSpPr>
          <a:xfrm>
            <a:off x="268022" y="1749610"/>
            <a:ext cx="3359665" cy="1399890"/>
            <a:chOff x="268022" y="4797610"/>
            <a:chExt cx="3359665" cy="1399890"/>
          </a:xfrm>
        </p:grpSpPr>
        <p:grpSp>
          <p:nvGrpSpPr>
            <p:cNvPr id="248" name="Google Shape;248;g1016d5cdb6c_0_19"/>
            <p:cNvGrpSpPr/>
            <p:nvPr/>
          </p:nvGrpSpPr>
          <p:grpSpPr>
            <a:xfrm>
              <a:off x="268022" y="4797610"/>
              <a:ext cx="3359665" cy="1383683"/>
              <a:chOff x="265634" y="4588410"/>
              <a:chExt cx="3359665" cy="1383683"/>
            </a:xfrm>
          </p:grpSpPr>
          <p:pic>
            <p:nvPicPr>
              <p:cNvPr id="249" name="Google Shape;249;g1016d5cdb6c_0_19"/>
              <p:cNvPicPr preferRelativeResize="0"/>
              <p:nvPr/>
            </p:nvPicPr>
            <p:blipFill>
              <a:blip r:embed="rId5">
                <a:alphaModFix/>
              </a:blip>
              <a:stretch>
                <a:fillRect/>
              </a:stretch>
            </p:blipFill>
            <p:spPr>
              <a:xfrm>
                <a:off x="265634" y="4588410"/>
                <a:ext cx="3354802" cy="1383683"/>
              </a:xfrm>
              <a:prstGeom prst="rect">
                <a:avLst/>
              </a:prstGeom>
              <a:noFill/>
              <a:ln>
                <a:noFill/>
              </a:ln>
            </p:spPr>
          </p:pic>
          <p:sp>
            <p:nvSpPr>
              <p:cNvPr id="250" name="Google Shape;250;g1016d5cdb6c_0_19"/>
              <p:cNvSpPr/>
              <p:nvPr/>
            </p:nvSpPr>
            <p:spPr>
              <a:xfrm>
                <a:off x="270400" y="4700025"/>
                <a:ext cx="3354900" cy="1243500"/>
              </a:xfrm>
              <a:prstGeom prst="rect">
                <a:avLst/>
              </a:prstGeom>
              <a:solidFill>
                <a:srgbClr val="FFFFFF">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g1016d5cdb6c_0_19"/>
            <p:cNvSpPr txBox="1"/>
            <p:nvPr/>
          </p:nvSpPr>
          <p:spPr>
            <a:xfrm flipH="1">
              <a:off x="1100526" y="5197000"/>
              <a:ext cx="14538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2650">
                  <a:solidFill>
                    <a:srgbClr val="003262"/>
                  </a:solidFill>
                  <a:latin typeface="Lora"/>
                  <a:ea typeface="Lora"/>
                  <a:cs typeface="Lora"/>
                  <a:sym typeface="Lora"/>
                </a:rPr>
                <a:t>“Travel”</a:t>
              </a:r>
              <a:endParaRPr b="1" i="1" sz="2650">
                <a:solidFill>
                  <a:srgbClr val="003262"/>
                </a:solidFill>
                <a:latin typeface="Lora"/>
                <a:ea typeface="Lora"/>
                <a:cs typeface="Lora"/>
                <a:sym typeface="Lora"/>
              </a:endParaRPr>
            </a:p>
            <a:p>
              <a:pPr indent="0" lvl="0" marL="0" rtl="0" algn="l">
                <a:spcBef>
                  <a:spcPts val="0"/>
                </a:spcBef>
                <a:spcAft>
                  <a:spcPts val="0"/>
                </a:spcAft>
                <a:buNone/>
              </a:pPr>
              <a:r>
                <a:t/>
              </a:r>
              <a:endParaRPr b="1" i="1" sz="2650">
                <a:solidFill>
                  <a:srgbClr val="003262"/>
                </a:solidFill>
                <a:latin typeface="Lora"/>
                <a:ea typeface="Lora"/>
                <a:cs typeface="Lora"/>
                <a:sym typeface="Lora"/>
              </a:endParaRPr>
            </a:p>
          </p:txBody>
        </p:sp>
      </p:grpSp>
      <p:sp>
        <p:nvSpPr>
          <p:cNvPr id="252" name="Google Shape;252;g1016d5cdb6c_0_19"/>
          <p:cNvSpPr/>
          <p:nvPr/>
        </p:nvSpPr>
        <p:spPr>
          <a:xfrm>
            <a:off x="5859900" y="2785925"/>
            <a:ext cx="1913100" cy="1664100"/>
          </a:xfrm>
          <a:prstGeom prst="roundRect">
            <a:avLst>
              <a:gd fmla="val 16667" name="adj"/>
            </a:avLst>
          </a:prstGeom>
          <a:solidFill>
            <a:srgbClr val="EEEEEE"/>
          </a:solidFill>
          <a:ln cap="flat" cmpd="sng" w="28575">
            <a:solidFill>
              <a:srgbClr val="17171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700">
                <a:solidFill>
                  <a:srgbClr val="003262"/>
                </a:solidFill>
              </a:rPr>
              <a:t>B E R T</a:t>
            </a:r>
            <a:endParaRPr b="1" sz="2700">
              <a:solidFill>
                <a:srgbClr val="003262"/>
              </a:solidFill>
            </a:endParaRPr>
          </a:p>
        </p:txBody>
      </p:sp>
      <p:cxnSp>
        <p:nvCxnSpPr>
          <p:cNvPr id="253" name="Google Shape;253;g1016d5cdb6c_0_19"/>
          <p:cNvCxnSpPr>
            <a:stCxn id="250" idx="3"/>
            <a:endCxn id="245" idx="3"/>
          </p:cNvCxnSpPr>
          <p:nvPr/>
        </p:nvCxnSpPr>
        <p:spPr>
          <a:xfrm flipH="1">
            <a:off x="3291987" y="2482975"/>
            <a:ext cx="335700" cy="2248800"/>
          </a:xfrm>
          <a:prstGeom prst="bentConnector3">
            <a:avLst>
              <a:gd fmla="val -70934" name="adj1"/>
            </a:avLst>
          </a:prstGeom>
          <a:noFill/>
          <a:ln cap="flat" cmpd="sng" w="28575">
            <a:solidFill>
              <a:srgbClr val="F98125"/>
            </a:solidFill>
            <a:prstDash val="solid"/>
            <a:round/>
            <a:headEnd len="med" w="med" type="none"/>
            <a:tailEnd len="med" w="med" type="none"/>
          </a:ln>
        </p:spPr>
      </p:cxnSp>
      <p:sp>
        <p:nvSpPr>
          <p:cNvPr id="254" name="Google Shape;254;g1016d5cdb6c_0_19"/>
          <p:cNvSpPr txBox="1"/>
          <p:nvPr/>
        </p:nvSpPr>
        <p:spPr>
          <a:xfrm flipH="1">
            <a:off x="4163961" y="3039825"/>
            <a:ext cx="1550700" cy="5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50">
                <a:solidFill>
                  <a:srgbClr val="F98125"/>
                </a:solidFill>
                <a:latin typeface="Roboto Mono"/>
                <a:ea typeface="Roboto Mono"/>
                <a:cs typeface="Roboto Mono"/>
                <a:sym typeface="Roboto Mono"/>
              </a:rPr>
              <a:t>concat</a:t>
            </a:r>
            <a:endParaRPr b="1" sz="3000">
              <a:solidFill>
                <a:srgbClr val="F98125"/>
              </a:solidFill>
              <a:latin typeface="Roboto Mono"/>
              <a:ea typeface="Roboto Mono"/>
              <a:cs typeface="Roboto Mono"/>
              <a:sym typeface="Roboto Mono"/>
            </a:endParaRPr>
          </a:p>
        </p:txBody>
      </p:sp>
      <p:cxnSp>
        <p:nvCxnSpPr>
          <p:cNvPr id="255" name="Google Shape;255;g1016d5cdb6c_0_19"/>
          <p:cNvCxnSpPr/>
          <p:nvPr/>
        </p:nvCxnSpPr>
        <p:spPr>
          <a:xfrm>
            <a:off x="4044700" y="3617975"/>
            <a:ext cx="1734300" cy="0"/>
          </a:xfrm>
          <a:prstGeom prst="straightConnector1">
            <a:avLst/>
          </a:prstGeom>
          <a:noFill/>
          <a:ln cap="flat" cmpd="sng" w="28575">
            <a:solidFill>
              <a:srgbClr val="F98125"/>
            </a:solidFill>
            <a:prstDash val="solid"/>
            <a:round/>
            <a:headEnd len="med" w="med" type="none"/>
            <a:tailEnd len="med" w="med" type="triangle"/>
          </a:ln>
        </p:spPr>
      </p:cxnSp>
      <p:cxnSp>
        <p:nvCxnSpPr>
          <p:cNvPr id="256" name="Google Shape;256;g1016d5cdb6c_0_19"/>
          <p:cNvCxnSpPr/>
          <p:nvPr/>
        </p:nvCxnSpPr>
        <p:spPr>
          <a:xfrm>
            <a:off x="7854700" y="3617975"/>
            <a:ext cx="1734300" cy="0"/>
          </a:xfrm>
          <a:prstGeom prst="straightConnector1">
            <a:avLst/>
          </a:prstGeom>
          <a:noFill/>
          <a:ln cap="flat" cmpd="sng" w="28575">
            <a:solidFill>
              <a:srgbClr val="F98125"/>
            </a:solidFill>
            <a:prstDash val="solid"/>
            <a:round/>
            <a:headEnd len="med" w="med" type="none"/>
            <a:tailEnd len="med" w="med" type="triangle"/>
          </a:ln>
        </p:spPr>
      </p:cxnSp>
      <p:pic>
        <p:nvPicPr>
          <p:cNvPr id="257" name="Google Shape;257;g1016d5cdb6c_0_19"/>
          <p:cNvPicPr preferRelativeResize="0"/>
          <p:nvPr/>
        </p:nvPicPr>
        <p:blipFill>
          <a:blip r:embed="rId6">
            <a:alphaModFix/>
          </a:blip>
          <a:stretch>
            <a:fillRect/>
          </a:stretch>
        </p:blipFill>
        <p:spPr>
          <a:xfrm>
            <a:off x="9670700" y="2502001"/>
            <a:ext cx="1913100" cy="2231960"/>
          </a:xfrm>
          <a:prstGeom prst="rect">
            <a:avLst/>
          </a:prstGeom>
          <a:noFill/>
          <a:ln>
            <a:noFill/>
          </a:ln>
        </p:spPr>
      </p:pic>
      <p:sp>
        <p:nvSpPr>
          <p:cNvPr id="258" name="Google Shape;258;g1016d5cdb6c_0_19"/>
          <p:cNvSpPr txBox="1"/>
          <p:nvPr/>
        </p:nvSpPr>
        <p:spPr>
          <a:xfrm>
            <a:off x="5230350" y="6006725"/>
            <a:ext cx="6699900" cy="5694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US" sz="2500">
                <a:solidFill>
                  <a:srgbClr val="CCCCCC"/>
                </a:solidFill>
                <a:latin typeface="Roboto"/>
                <a:ea typeface="Roboto"/>
                <a:cs typeface="Roboto"/>
                <a:sym typeface="Roboto"/>
              </a:rPr>
              <a:t>Late</a:t>
            </a:r>
            <a:r>
              <a:rPr b="1" lang="en-US" sz="2500">
                <a:solidFill>
                  <a:srgbClr val="CCCCCC"/>
                </a:solidFill>
                <a:latin typeface="Roboto"/>
                <a:ea typeface="Roboto"/>
                <a:cs typeface="Roboto"/>
                <a:sym typeface="Roboto"/>
              </a:rPr>
              <a:t> Fusion: Clusters Combination(Voting)</a:t>
            </a:r>
            <a:endParaRPr>
              <a:solidFill>
                <a:srgbClr val="CCCCC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1016d5cdb6c_0_26"/>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lang="en-US" sz="3800">
                <a:solidFill>
                  <a:srgbClr val="003262"/>
                </a:solidFill>
                <a:latin typeface="Playfair Display Black"/>
                <a:ea typeface="Playfair Display Black"/>
                <a:cs typeface="Playfair Display Black"/>
                <a:sym typeface="Playfair Display Black"/>
              </a:rPr>
              <a:t>HOW? </a:t>
            </a:r>
            <a:endParaRPr sz="3800">
              <a:solidFill>
                <a:srgbClr val="003262"/>
              </a:solidFill>
              <a:latin typeface="Playfair Display Black"/>
              <a:ea typeface="Playfair Display Black"/>
              <a:cs typeface="Playfair Display Black"/>
              <a:sym typeface="Playfair Display Black"/>
            </a:endParaRPr>
          </a:p>
        </p:txBody>
      </p:sp>
      <p:sp>
        <p:nvSpPr>
          <p:cNvPr id="264" name="Google Shape;264;g1016d5cdb6c_0_26"/>
          <p:cNvSpPr txBox="1"/>
          <p:nvPr>
            <p:ph idx="1" type="body"/>
          </p:nvPr>
        </p:nvSpPr>
        <p:spPr>
          <a:xfrm>
            <a:off x="646200" y="1137750"/>
            <a:ext cx="10899600" cy="5350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500"/>
              <a:buFont typeface="Arial"/>
              <a:buNone/>
            </a:pPr>
            <a:r>
              <a:rPr b="1" lang="en-US" sz="2500">
                <a:latin typeface="Roboto"/>
                <a:ea typeface="Roboto"/>
                <a:cs typeface="Roboto"/>
                <a:sym typeface="Roboto"/>
              </a:rPr>
              <a:t>Unsupervised Model</a:t>
            </a:r>
            <a:r>
              <a:rPr b="1" lang="en-US" sz="2500">
                <a:latin typeface="Roboto"/>
                <a:ea typeface="Roboto"/>
                <a:cs typeface="Roboto"/>
                <a:sym typeface="Roboto"/>
              </a:rPr>
              <a:t> </a:t>
            </a:r>
            <a:endParaRPr sz="2000">
              <a:latin typeface="Times New Roman"/>
              <a:ea typeface="Times New Roman"/>
              <a:cs typeface="Times New Roman"/>
              <a:sym typeface="Times New Roman"/>
            </a:endParaRPr>
          </a:p>
          <a:p>
            <a:pPr indent="-355600" lvl="0" marL="457200" marR="0" rtl="0" algn="l">
              <a:lnSpc>
                <a:spcPct val="150000"/>
              </a:lnSpc>
              <a:spcBef>
                <a:spcPts val="0"/>
              </a:spcBef>
              <a:spcAft>
                <a:spcPts val="0"/>
              </a:spcAft>
              <a:buSzPts val="2000"/>
              <a:buFont typeface="Roboto"/>
              <a:buChar char="●"/>
            </a:pPr>
            <a:r>
              <a:rPr lang="en-US" sz="2000">
                <a:latin typeface="Roboto"/>
                <a:ea typeface="Roboto"/>
                <a:cs typeface="Roboto"/>
                <a:sym typeface="Roboto"/>
              </a:rPr>
              <a:t>K-means</a:t>
            </a:r>
            <a:endParaRPr sz="2000">
              <a:latin typeface="Roboto"/>
              <a:ea typeface="Roboto"/>
              <a:cs typeface="Roboto"/>
              <a:sym typeface="Roboto"/>
            </a:endParaRPr>
          </a:p>
          <a:p>
            <a:pPr indent="-330200" lvl="1" marL="914400" marR="0" rtl="0" algn="l">
              <a:lnSpc>
                <a:spcPct val="150000"/>
              </a:lnSpc>
              <a:spcBef>
                <a:spcPts val="0"/>
              </a:spcBef>
              <a:spcAft>
                <a:spcPts val="0"/>
              </a:spcAft>
              <a:buSzPts val="1600"/>
              <a:buFont typeface="Roboto"/>
              <a:buChar char="○"/>
            </a:pPr>
            <a:r>
              <a:rPr lang="en-US" sz="1600">
                <a:latin typeface="Roboto"/>
                <a:ea typeface="Roboto"/>
                <a:cs typeface="Roboto"/>
                <a:sym typeface="Roboto"/>
              </a:rPr>
              <a:t>Number of clusters are predefined and limited</a:t>
            </a:r>
            <a:endParaRPr sz="1600">
              <a:latin typeface="Roboto"/>
              <a:ea typeface="Roboto"/>
              <a:cs typeface="Roboto"/>
              <a:sym typeface="Roboto"/>
            </a:endParaRPr>
          </a:p>
          <a:p>
            <a:pPr indent="-330200" lvl="1" marL="914400" marR="0" rtl="0" algn="l">
              <a:lnSpc>
                <a:spcPct val="150000"/>
              </a:lnSpc>
              <a:spcBef>
                <a:spcPts val="0"/>
              </a:spcBef>
              <a:spcAft>
                <a:spcPts val="0"/>
              </a:spcAft>
              <a:buSzPts val="1600"/>
              <a:buFont typeface="Roboto"/>
              <a:buChar char="○"/>
            </a:pPr>
            <a:r>
              <a:rPr lang="en-US" sz="1600">
                <a:latin typeface="Roboto"/>
                <a:ea typeface="Roboto"/>
                <a:cs typeface="Roboto"/>
                <a:sym typeface="Roboto"/>
              </a:rPr>
              <a:t>Time consuming</a:t>
            </a:r>
            <a:endParaRPr sz="1600">
              <a:latin typeface="Roboto"/>
              <a:ea typeface="Roboto"/>
              <a:cs typeface="Roboto"/>
              <a:sym typeface="Roboto"/>
            </a:endParaRPr>
          </a:p>
          <a:p>
            <a:pPr indent="-355600" lvl="0" marL="457200" marR="0" rtl="0" algn="l">
              <a:lnSpc>
                <a:spcPct val="150000"/>
              </a:lnSpc>
              <a:spcBef>
                <a:spcPts val="0"/>
              </a:spcBef>
              <a:spcAft>
                <a:spcPts val="0"/>
              </a:spcAft>
              <a:buSzPts val="2000"/>
              <a:buFont typeface="Roboto"/>
              <a:buChar char="●"/>
            </a:pPr>
            <a:r>
              <a:rPr lang="en-US" sz="2000">
                <a:latin typeface="Roboto"/>
                <a:ea typeface="Roboto"/>
                <a:cs typeface="Roboto"/>
                <a:sym typeface="Roboto"/>
              </a:rPr>
              <a:t>K-Nearest Neighbor Search</a:t>
            </a:r>
            <a:endParaRPr sz="2000">
              <a:latin typeface="Roboto"/>
              <a:ea typeface="Roboto"/>
              <a:cs typeface="Roboto"/>
              <a:sym typeface="Roboto"/>
            </a:endParaRPr>
          </a:p>
          <a:p>
            <a:pPr indent="-330200" lvl="1" marL="914400" marR="0" rtl="0" algn="l">
              <a:lnSpc>
                <a:spcPct val="150000"/>
              </a:lnSpc>
              <a:spcBef>
                <a:spcPts val="0"/>
              </a:spcBef>
              <a:spcAft>
                <a:spcPts val="0"/>
              </a:spcAft>
              <a:buSzPts val="1600"/>
              <a:buFont typeface="Roboto"/>
              <a:buChar char="○"/>
            </a:pPr>
            <a:r>
              <a:rPr lang="en-US" sz="1600">
                <a:latin typeface="Roboto"/>
                <a:ea typeface="Roboto"/>
                <a:cs typeface="Roboto"/>
                <a:sym typeface="Roboto"/>
              </a:rPr>
              <a:t>Use </a:t>
            </a:r>
            <a:r>
              <a:rPr b="1" lang="en-US" sz="1600">
                <a:latin typeface="Roboto"/>
                <a:ea typeface="Roboto"/>
                <a:cs typeface="Roboto"/>
                <a:sym typeface="Roboto"/>
              </a:rPr>
              <a:t>Euclidean distance</a:t>
            </a:r>
            <a:r>
              <a:rPr lang="en-US" sz="1600">
                <a:latin typeface="Roboto"/>
                <a:ea typeface="Roboto"/>
                <a:cs typeface="Roboto"/>
                <a:sym typeface="Roboto"/>
              </a:rPr>
              <a:t> as similarity metric</a:t>
            </a:r>
            <a:endParaRPr sz="1600">
              <a:latin typeface="Roboto"/>
              <a:ea typeface="Roboto"/>
              <a:cs typeface="Roboto"/>
              <a:sym typeface="Roboto"/>
            </a:endParaRPr>
          </a:p>
          <a:p>
            <a:pPr indent="-330200" lvl="1" marL="914400" marR="0" rtl="0" algn="l">
              <a:lnSpc>
                <a:spcPct val="150000"/>
              </a:lnSpc>
              <a:spcBef>
                <a:spcPts val="0"/>
              </a:spcBef>
              <a:spcAft>
                <a:spcPts val="0"/>
              </a:spcAft>
              <a:buSzPts val="1600"/>
              <a:buFont typeface="Roboto"/>
              <a:buChar char="○"/>
            </a:pPr>
            <a:r>
              <a:rPr lang="en-US" sz="1600">
                <a:latin typeface="Roboto"/>
                <a:ea typeface="Roboto"/>
                <a:cs typeface="Roboto"/>
                <a:sym typeface="Roboto"/>
              </a:rPr>
              <a:t>Choose the </a:t>
            </a:r>
            <a:r>
              <a:rPr b="1" lang="en-US" sz="1600">
                <a:latin typeface="Roboto"/>
                <a:ea typeface="Roboto"/>
                <a:cs typeface="Roboto"/>
                <a:sym typeface="Roboto"/>
              </a:rPr>
              <a:t>top 5</a:t>
            </a:r>
            <a:r>
              <a:rPr lang="en-US" sz="1600">
                <a:latin typeface="Roboto"/>
                <a:ea typeface="Roboto"/>
                <a:cs typeface="Roboto"/>
                <a:sym typeface="Roboto"/>
              </a:rPr>
              <a:t> nearest neighborhoods as</a:t>
            </a:r>
            <a:endParaRPr sz="1600">
              <a:latin typeface="Roboto"/>
              <a:ea typeface="Roboto"/>
              <a:cs typeface="Roboto"/>
              <a:sym typeface="Roboto"/>
            </a:endParaRPr>
          </a:p>
          <a:p>
            <a:pPr indent="0" lvl="0" marL="914400" marR="0" rtl="0" algn="l">
              <a:lnSpc>
                <a:spcPct val="150000"/>
              </a:lnSpc>
              <a:spcBef>
                <a:spcPts val="0"/>
              </a:spcBef>
              <a:spcAft>
                <a:spcPts val="0"/>
              </a:spcAft>
              <a:buNone/>
            </a:pPr>
            <a:r>
              <a:rPr lang="en-US" sz="1600">
                <a:latin typeface="Roboto"/>
                <a:ea typeface="Roboto"/>
                <a:cs typeface="Roboto"/>
                <a:sym typeface="Roboto"/>
              </a:rPr>
              <a:t>recommended similar posts</a:t>
            </a:r>
            <a:endParaRPr sz="1600">
              <a:latin typeface="Roboto"/>
              <a:ea typeface="Roboto"/>
              <a:cs typeface="Roboto"/>
              <a:sym typeface="Roboto"/>
            </a:endParaRPr>
          </a:p>
          <a:p>
            <a:pPr indent="-330200" lvl="1" marL="914400" rtl="0" algn="l">
              <a:lnSpc>
                <a:spcPct val="150000"/>
              </a:lnSpc>
              <a:spcBef>
                <a:spcPts val="0"/>
              </a:spcBef>
              <a:spcAft>
                <a:spcPts val="0"/>
              </a:spcAft>
              <a:buSzPts val="1600"/>
              <a:buFont typeface="Roboto"/>
              <a:buChar char="○"/>
            </a:pPr>
            <a:r>
              <a:rPr b="1" lang="en-US" sz="1600">
                <a:latin typeface="Roboto"/>
                <a:ea typeface="Roboto"/>
                <a:cs typeface="Roboto"/>
                <a:sym typeface="Roboto"/>
              </a:rPr>
              <a:t>Acceleration</a:t>
            </a:r>
            <a:endParaRPr b="1" sz="1600">
              <a:latin typeface="Roboto"/>
              <a:ea typeface="Roboto"/>
              <a:cs typeface="Roboto"/>
              <a:sym typeface="Roboto"/>
            </a:endParaRPr>
          </a:p>
          <a:p>
            <a:pPr indent="-330200" lvl="2" marL="1371600" rtl="0" algn="l">
              <a:lnSpc>
                <a:spcPct val="150000"/>
              </a:lnSpc>
              <a:spcBef>
                <a:spcPts val="0"/>
              </a:spcBef>
              <a:spcAft>
                <a:spcPts val="0"/>
              </a:spcAft>
              <a:buSzPts val="1600"/>
              <a:buFont typeface="Roboto"/>
              <a:buChar char="■"/>
            </a:pPr>
            <a:r>
              <a:rPr lang="en-US" sz="1600">
                <a:latin typeface="Roboto"/>
                <a:ea typeface="Roboto"/>
                <a:cs typeface="Roboto"/>
                <a:sym typeface="Roboto"/>
              </a:rPr>
              <a:t>RAPIDS cuML</a:t>
            </a:r>
            <a:endParaRPr sz="1600">
              <a:latin typeface="Roboto"/>
              <a:ea typeface="Roboto"/>
              <a:cs typeface="Roboto"/>
              <a:sym typeface="Roboto"/>
            </a:endParaRPr>
          </a:p>
          <a:p>
            <a:pPr indent="-330200" lvl="2" marL="1371600" rtl="0" algn="l">
              <a:lnSpc>
                <a:spcPct val="150000"/>
              </a:lnSpc>
              <a:spcBef>
                <a:spcPts val="0"/>
              </a:spcBef>
              <a:spcAft>
                <a:spcPts val="0"/>
              </a:spcAft>
              <a:buSzPts val="1600"/>
              <a:buFont typeface="Roboto"/>
              <a:buChar char="■"/>
            </a:pPr>
            <a:r>
              <a:rPr lang="en-US" sz="1600">
                <a:latin typeface="Roboto"/>
                <a:ea typeface="Roboto"/>
                <a:cs typeface="Roboto"/>
                <a:sym typeface="Roboto"/>
              </a:rPr>
              <a:t>Faiss</a:t>
            </a:r>
            <a:endParaRPr sz="1600">
              <a:latin typeface="Roboto"/>
              <a:ea typeface="Roboto"/>
              <a:cs typeface="Roboto"/>
              <a:sym typeface="Roboto"/>
            </a:endParaRPr>
          </a:p>
          <a:p>
            <a:pPr indent="0" lvl="0" marL="914400" marR="0" rtl="0" algn="l">
              <a:lnSpc>
                <a:spcPct val="150000"/>
              </a:lnSpc>
              <a:spcBef>
                <a:spcPts val="0"/>
              </a:spcBef>
              <a:spcAft>
                <a:spcPts val="0"/>
              </a:spcAft>
              <a:buNone/>
            </a:pPr>
            <a:r>
              <a:t/>
            </a:r>
            <a:endParaRPr sz="1600">
              <a:latin typeface="Roboto"/>
              <a:ea typeface="Roboto"/>
              <a:cs typeface="Roboto"/>
              <a:sym typeface="Roboto"/>
            </a:endParaRPr>
          </a:p>
          <a:p>
            <a:pPr indent="0" lvl="0" marL="914400" marR="0" rtl="0" algn="l">
              <a:lnSpc>
                <a:spcPct val="150000"/>
              </a:lnSpc>
              <a:spcBef>
                <a:spcPts val="0"/>
              </a:spcBef>
              <a:spcAft>
                <a:spcPts val="0"/>
              </a:spcAft>
              <a:buNone/>
            </a:pPr>
            <a:r>
              <a:t/>
            </a:r>
            <a:endParaRPr sz="1600">
              <a:latin typeface="Roboto"/>
              <a:ea typeface="Roboto"/>
              <a:cs typeface="Roboto"/>
              <a:sym typeface="Roboto"/>
            </a:endParaRPr>
          </a:p>
          <a:p>
            <a:pPr indent="0" lvl="0" marL="914400" marR="0" rtl="0" algn="l">
              <a:lnSpc>
                <a:spcPct val="150000"/>
              </a:lnSpc>
              <a:spcBef>
                <a:spcPts val="0"/>
              </a:spcBef>
              <a:spcAft>
                <a:spcPts val="0"/>
              </a:spcAft>
              <a:buClr>
                <a:srgbClr val="000000"/>
              </a:buClr>
              <a:buSzPts val="2000"/>
              <a:buFont typeface="Arial"/>
              <a:buNone/>
            </a:pPr>
            <a:r>
              <a:t/>
            </a:r>
            <a:endParaRPr sz="2000">
              <a:latin typeface="Roboto"/>
              <a:ea typeface="Roboto"/>
              <a:cs typeface="Roboto"/>
              <a:sym typeface="Roboto"/>
            </a:endParaRPr>
          </a:p>
          <a:p>
            <a:pPr indent="0" lvl="0" marL="914400" marR="0" rtl="0" algn="l">
              <a:lnSpc>
                <a:spcPct val="150000"/>
              </a:lnSpc>
              <a:spcBef>
                <a:spcPts val="0"/>
              </a:spcBef>
              <a:spcAft>
                <a:spcPts val="0"/>
              </a:spcAft>
              <a:buClr>
                <a:srgbClr val="000000"/>
              </a:buClr>
              <a:buSzPts val="2000"/>
              <a:buFont typeface="Arial"/>
              <a:buNone/>
            </a:pPr>
            <a:r>
              <a:t/>
            </a:r>
            <a:endParaRPr sz="2000">
              <a:latin typeface="Roboto"/>
              <a:ea typeface="Roboto"/>
              <a:cs typeface="Roboto"/>
              <a:sym typeface="Roboto"/>
            </a:endParaRPr>
          </a:p>
          <a:p>
            <a:pPr indent="0" lvl="0" marL="914400" rtl="0" algn="l">
              <a:lnSpc>
                <a:spcPct val="150000"/>
              </a:lnSpc>
              <a:spcBef>
                <a:spcPts val="0"/>
              </a:spcBef>
              <a:spcAft>
                <a:spcPts val="0"/>
              </a:spcAft>
              <a:buClr>
                <a:srgbClr val="000000"/>
              </a:buClr>
              <a:buSzPts val="2000"/>
              <a:buFont typeface="Arial"/>
              <a:buNone/>
            </a:pPr>
            <a:r>
              <a:t/>
            </a:r>
            <a:endParaRPr b="1" sz="2500">
              <a:latin typeface="Times New Roman"/>
              <a:ea typeface="Times New Roman"/>
              <a:cs typeface="Times New Roman"/>
              <a:sym typeface="Times New Roman"/>
            </a:endParaRPr>
          </a:p>
        </p:txBody>
      </p:sp>
      <p:pic>
        <p:nvPicPr>
          <p:cNvPr id="265" name="Google Shape;265;g1016d5cdb6c_0_26"/>
          <p:cNvPicPr preferRelativeResize="0"/>
          <p:nvPr/>
        </p:nvPicPr>
        <p:blipFill rotWithShape="1">
          <a:blip r:embed="rId3">
            <a:alphaModFix/>
          </a:blip>
          <a:srcRect b="13413" l="6314" r="0" t="16470"/>
          <a:stretch/>
        </p:blipFill>
        <p:spPr>
          <a:xfrm>
            <a:off x="10278975" y="6"/>
            <a:ext cx="1913025" cy="589837"/>
          </a:xfrm>
          <a:prstGeom prst="rect">
            <a:avLst/>
          </a:prstGeom>
          <a:noFill/>
          <a:ln>
            <a:noFill/>
          </a:ln>
        </p:spPr>
      </p:pic>
      <p:grpSp>
        <p:nvGrpSpPr>
          <p:cNvPr id="266" name="Google Shape;266;g1016d5cdb6c_0_26"/>
          <p:cNvGrpSpPr/>
          <p:nvPr/>
        </p:nvGrpSpPr>
        <p:grpSpPr>
          <a:xfrm>
            <a:off x="6491882" y="1198035"/>
            <a:ext cx="5346706" cy="4741971"/>
            <a:chOff x="5699602" y="1137762"/>
            <a:chExt cx="5782098" cy="5065126"/>
          </a:xfrm>
        </p:grpSpPr>
        <p:pic>
          <p:nvPicPr>
            <p:cNvPr id="267" name="Google Shape;267;g1016d5cdb6c_0_26"/>
            <p:cNvPicPr preferRelativeResize="0"/>
            <p:nvPr/>
          </p:nvPicPr>
          <p:blipFill>
            <a:blip r:embed="rId4">
              <a:alphaModFix/>
            </a:blip>
            <a:stretch>
              <a:fillRect/>
            </a:stretch>
          </p:blipFill>
          <p:spPr>
            <a:xfrm>
              <a:off x="5699602" y="1137762"/>
              <a:ext cx="5629800" cy="5065126"/>
            </a:xfrm>
            <a:prstGeom prst="rect">
              <a:avLst/>
            </a:prstGeom>
            <a:noFill/>
            <a:ln>
              <a:noFill/>
            </a:ln>
          </p:spPr>
        </p:pic>
        <p:pic>
          <p:nvPicPr>
            <p:cNvPr id="268" name="Google Shape;268;g1016d5cdb6c_0_26"/>
            <p:cNvPicPr preferRelativeResize="0"/>
            <p:nvPr/>
          </p:nvPicPr>
          <p:blipFill rotWithShape="1">
            <a:blip r:embed="rId5">
              <a:alphaModFix/>
            </a:blip>
            <a:srcRect b="0" l="0" r="-4297" t="0"/>
            <a:stretch/>
          </p:blipFill>
          <p:spPr>
            <a:xfrm>
              <a:off x="9386125" y="2726225"/>
              <a:ext cx="2095575" cy="1791625"/>
            </a:xfrm>
            <a:prstGeom prst="rect">
              <a:avLst/>
            </a:prstGeom>
            <a:noFill/>
            <a:ln>
              <a:noFill/>
            </a:ln>
          </p:spPr>
        </p:pic>
      </p:grpSp>
      <p:cxnSp>
        <p:nvCxnSpPr>
          <p:cNvPr id="269" name="Google Shape;269;g1016d5cdb6c_0_26"/>
          <p:cNvCxnSpPr/>
          <p:nvPr/>
        </p:nvCxnSpPr>
        <p:spPr>
          <a:xfrm rot="10800000">
            <a:off x="1122550" y="1943250"/>
            <a:ext cx="1188600" cy="0"/>
          </a:xfrm>
          <a:prstGeom prst="straightConnector1">
            <a:avLst/>
          </a:prstGeom>
          <a:noFill/>
          <a:ln cap="flat" cmpd="sng" w="38100">
            <a:solidFill>
              <a:srgbClr val="CC4125"/>
            </a:solidFill>
            <a:prstDash val="solid"/>
            <a:round/>
            <a:headEnd len="med" w="med" type="none"/>
            <a:tailEnd len="med" w="med" type="none"/>
          </a:ln>
        </p:spPr>
      </p:cxnSp>
      <p:cxnSp>
        <p:nvCxnSpPr>
          <p:cNvPr id="270" name="Google Shape;270;g1016d5cdb6c_0_26"/>
          <p:cNvCxnSpPr/>
          <p:nvPr/>
        </p:nvCxnSpPr>
        <p:spPr>
          <a:xfrm flipH="1" rot="10800000">
            <a:off x="6197650" y="812850"/>
            <a:ext cx="18900" cy="54396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1016d5cdb6c_0_32"/>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lang="en-US" sz="3800">
                <a:solidFill>
                  <a:srgbClr val="003262"/>
                </a:solidFill>
                <a:latin typeface="Playfair Display Black"/>
                <a:ea typeface="Playfair Display Black"/>
                <a:cs typeface="Playfair Display Black"/>
                <a:sym typeface="Playfair Display Black"/>
              </a:rPr>
              <a:t>HOW? </a:t>
            </a:r>
            <a:endParaRPr sz="3800">
              <a:solidFill>
                <a:srgbClr val="003262"/>
              </a:solidFill>
              <a:latin typeface="Playfair Display Black"/>
              <a:ea typeface="Playfair Display Black"/>
              <a:cs typeface="Playfair Display Black"/>
              <a:sym typeface="Playfair Display Black"/>
            </a:endParaRPr>
          </a:p>
        </p:txBody>
      </p:sp>
      <p:sp>
        <p:nvSpPr>
          <p:cNvPr id="276" name="Google Shape;276;g1016d5cdb6c_0_32"/>
          <p:cNvSpPr txBox="1"/>
          <p:nvPr>
            <p:ph idx="1" type="body"/>
          </p:nvPr>
        </p:nvSpPr>
        <p:spPr>
          <a:xfrm>
            <a:off x="646200" y="1137750"/>
            <a:ext cx="10899600" cy="5350500"/>
          </a:xfrm>
          <a:prstGeom prst="rect">
            <a:avLst/>
          </a:prstGeom>
          <a:noFill/>
          <a:ln>
            <a:noFill/>
          </a:ln>
        </p:spPr>
        <p:txBody>
          <a:bodyPr anchorCtr="0" anchor="t" bIns="45700" lIns="91425" spcFirstLastPara="1" rIns="91425" wrap="square" tIns="45700">
            <a:noAutofit/>
          </a:bodyPr>
          <a:lstStyle/>
          <a:p>
            <a:pPr indent="0" lvl="0" marL="914400" marR="0" rtl="0" algn="l">
              <a:lnSpc>
                <a:spcPct val="150000"/>
              </a:lnSpc>
              <a:spcBef>
                <a:spcPts val="0"/>
              </a:spcBef>
              <a:spcAft>
                <a:spcPts val="0"/>
              </a:spcAft>
              <a:buClr>
                <a:srgbClr val="000000"/>
              </a:buClr>
              <a:buSzPts val="2000"/>
              <a:buFont typeface="Arial"/>
              <a:buNone/>
            </a:pPr>
            <a:r>
              <a:t/>
            </a:r>
            <a:endParaRPr sz="2000">
              <a:latin typeface="Times New Roman"/>
              <a:ea typeface="Times New Roman"/>
              <a:cs typeface="Times New Roman"/>
              <a:sym typeface="Times New Roman"/>
            </a:endParaRPr>
          </a:p>
          <a:p>
            <a:pPr indent="0" lvl="0" marL="914400" marR="0" rtl="0" algn="l">
              <a:lnSpc>
                <a:spcPct val="150000"/>
              </a:lnSpc>
              <a:spcBef>
                <a:spcPts val="0"/>
              </a:spcBef>
              <a:spcAft>
                <a:spcPts val="0"/>
              </a:spcAft>
              <a:buClr>
                <a:srgbClr val="000000"/>
              </a:buClr>
              <a:buSzPts val="2000"/>
              <a:buFont typeface="Arial"/>
              <a:buNone/>
            </a:pPr>
            <a:r>
              <a:t/>
            </a:r>
            <a:endParaRPr sz="2000">
              <a:latin typeface="Roboto"/>
              <a:ea typeface="Roboto"/>
              <a:cs typeface="Roboto"/>
              <a:sym typeface="Roboto"/>
            </a:endParaRPr>
          </a:p>
          <a:p>
            <a:pPr indent="0" lvl="0" marL="914400" marR="0" rtl="0" algn="l">
              <a:lnSpc>
                <a:spcPct val="150000"/>
              </a:lnSpc>
              <a:spcBef>
                <a:spcPts val="0"/>
              </a:spcBef>
              <a:spcAft>
                <a:spcPts val="0"/>
              </a:spcAft>
              <a:buClr>
                <a:srgbClr val="000000"/>
              </a:buClr>
              <a:buSzPts val="2000"/>
              <a:buFont typeface="Arial"/>
              <a:buNone/>
            </a:pPr>
            <a:r>
              <a:t/>
            </a:r>
            <a:endParaRPr sz="2000">
              <a:latin typeface="Roboto"/>
              <a:ea typeface="Roboto"/>
              <a:cs typeface="Roboto"/>
              <a:sym typeface="Roboto"/>
            </a:endParaRPr>
          </a:p>
          <a:p>
            <a:pPr indent="0" lvl="0" marL="914400" marR="0" rtl="0" algn="l">
              <a:lnSpc>
                <a:spcPct val="150000"/>
              </a:lnSpc>
              <a:spcBef>
                <a:spcPts val="0"/>
              </a:spcBef>
              <a:spcAft>
                <a:spcPts val="0"/>
              </a:spcAft>
              <a:buClr>
                <a:srgbClr val="000000"/>
              </a:buClr>
              <a:buSzPts val="2000"/>
              <a:buFont typeface="Arial"/>
              <a:buNone/>
            </a:pPr>
            <a:r>
              <a:t/>
            </a:r>
            <a:endParaRPr sz="2000">
              <a:latin typeface="Roboto"/>
              <a:ea typeface="Roboto"/>
              <a:cs typeface="Roboto"/>
              <a:sym typeface="Roboto"/>
            </a:endParaRPr>
          </a:p>
          <a:p>
            <a:pPr indent="0" lvl="0" marL="914400" marR="0" rtl="0" algn="l">
              <a:lnSpc>
                <a:spcPct val="150000"/>
              </a:lnSpc>
              <a:spcBef>
                <a:spcPts val="0"/>
              </a:spcBef>
              <a:spcAft>
                <a:spcPts val="0"/>
              </a:spcAft>
              <a:buClr>
                <a:srgbClr val="000000"/>
              </a:buClr>
              <a:buSzPts val="2000"/>
              <a:buFont typeface="Arial"/>
              <a:buNone/>
            </a:pPr>
            <a:r>
              <a:t/>
            </a:r>
            <a:endParaRPr sz="2000">
              <a:latin typeface="Roboto"/>
              <a:ea typeface="Roboto"/>
              <a:cs typeface="Roboto"/>
              <a:sym typeface="Roboto"/>
            </a:endParaRPr>
          </a:p>
          <a:p>
            <a:pPr indent="0" lvl="0" marL="914400" rtl="0" algn="l">
              <a:lnSpc>
                <a:spcPct val="150000"/>
              </a:lnSpc>
              <a:spcBef>
                <a:spcPts val="0"/>
              </a:spcBef>
              <a:spcAft>
                <a:spcPts val="0"/>
              </a:spcAft>
              <a:buClr>
                <a:srgbClr val="000000"/>
              </a:buClr>
              <a:buSzPts val="2000"/>
              <a:buFont typeface="Arial"/>
              <a:buNone/>
            </a:pPr>
            <a:r>
              <a:t/>
            </a:r>
            <a:endParaRPr b="1" sz="2500">
              <a:latin typeface="Times New Roman"/>
              <a:ea typeface="Times New Roman"/>
              <a:cs typeface="Times New Roman"/>
              <a:sym typeface="Times New Roman"/>
            </a:endParaRPr>
          </a:p>
        </p:txBody>
      </p:sp>
      <p:pic>
        <p:nvPicPr>
          <p:cNvPr id="277" name="Google Shape;277;g1016d5cdb6c_0_32"/>
          <p:cNvPicPr preferRelativeResize="0"/>
          <p:nvPr/>
        </p:nvPicPr>
        <p:blipFill rotWithShape="1">
          <a:blip r:embed="rId3">
            <a:alphaModFix/>
          </a:blip>
          <a:srcRect b="13413" l="6314" r="0" t="16470"/>
          <a:stretch/>
        </p:blipFill>
        <p:spPr>
          <a:xfrm>
            <a:off x="10278975" y="6"/>
            <a:ext cx="1913025" cy="589837"/>
          </a:xfrm>
          <a:prstGeom prst="rect">
            <a:avLst/>
          </a:prstGeom>
          <a:noFill/>
          <a:ln>
            <a:noFill/>
          </a:ln>
        </p:spPr>
      </p:pic>
      <p:pic>
        <p:nvPicPr>
          <p:cNvPr id="278" name="Google Shape;278;g1016d5cdb6c_0_32"/>
          <p:cNvPicPr preferRelativeResize="0"/>
          <p:nvPr/>
        </p:nvPicPr>
        <p:blipFill>
          <a:blip r:embed="rId4">
            <a:alphaModFix/>
          </a:blip>
          <a:stretch>
            <a:fillRect/>
          </a:stretch>
        </p:blipFill>
        <p:spPr>
          <a:xfrm>
            <a:off x="1675947" y="1417450"/>
            <a:ext cx="9253953" cy="5350500"/>
          </a:xfrm>
          <a:prstGeom prst="rect">
            <a:avLst/>
          </a:prstGeom>
          <a:noFill/>
          <a:ln>
            <a:noFill/>
          </a:ln>
        </p:spPr>
      </p:pic>
      <p:sp>
        <p:nvSpPr>
          <p:cNvPr id="279" name="Google Shape;279;g1016d5cdb6c_0_32"/>
          <p:cNvSpPr txBox="1"/>
          <p:nvPr>
            <p:ph idx="2" type="body"/>
          </p:nvPr>
        </p:nvSpPr>
        <p:spPr>
          <a:xfrm>
            <a:off x="646200" y="1137750"/>
            <a:ext cx="10899600" cy="5350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500"/>
              <a:buFont typeface="Arial"/>
              <a:buNone/>
            </a:pPr>
            <a:r>
              <a:rPr b="1" lang="en-US" sz="2500">
                <a:latin typeface="Roboto"/>
                <a:ea typeface="Roboto"/>
                <a:cs typeface="Roboto"/>
                <a:sym typeface="Roboto"/>
              </a:rPr>
              <a:t>Deployment Structure</a:t>
            </a:r>
            <a:endParaRPr sz="2000">
              <a:latin typeface="Roboto"/>
              <a:ea typeface="Roboto"/>
              <a:cs typeface="Roboto"/>
              <a:sym typeface="Roboto"/>
            </a:endParaRPr>
          </a:p>
          <a:p>
            <a:pPr indent="0" lvl="0" marL="914400" rtl="0" algn="l">
              <a:lnSpc>
                <a:spcPct val="150000"/>
              </a:lnSpc>
              <a:spcBef>
                <a:spcPts val="0"/>
              </a:spcBef>
              <a:spcAft>
                <a:spcPts val="0"/>
              </a:spcAft>
              <a:buClr>
                <a:srgbClr val="000000"/>
              </a:buClr>
              <a:buSzPts val="2000"/>
              <a:buFont typeface="Arial"/>
              <a:buNone/>
            </a:pPr>
            <a:r>
              <a:t/>
            </a:r>
            <a:endParaRPr b="1" sz="25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g1016d5cdb6c_0_75"/>
          <p:cNvPicPr preferRelativeResize="0"/>
          <p:nvPr/>
        </p:nvPicPr>
        <p:blipFill rotWithShape="1">
          <a:blip r:embed="rId3">
            <a:alphaModFix/>
          </a:blip>
          <a:srcRect b="0" l="0" r="0" t="1039"/>
          <a:stretch/>
        </p:blipFill>
        <p:spPr>
          <a:xfrm>
            <a:off x="3950950" y="1389900"/>
            <a:ext cx="4363150" cy="7311800"/>
          </a:xfrm>
          <a:prstGeom prst="rect">
            <a:avLst/>
          </a:prstGeom>
          <a:noFill/>
          <a:ln>
            <a:noFill/>
          </a:ln>
        </p:spPr>
      </p:pic>
      <p:sp>
        <p:nvSpPr>
          <p:cNvPr id="285" name="Google Shape;285;g1016d5cdb6c_0_75"/>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lang="en-US" sz="3800">
                <a:solidFill>
                  <a:srgbClr val="003262"/>
                </a:solidFill>
                <a:latin typeface="Playfair Display Black"/>
                <a:ea typeface="Playfair Display Black"/>
                <a:cs typeface="Playfair Display Black"/>
                <a:sym typeface="Playfair Display Black"/>
              </a:rPr>
              <a:t>UMM</a:t>
            </a:r>
            <a:r>
              <a:rPr lang="en-US" sz="3800">
                <a:solidFill>
                  <a:srgbClr val="003262"/>
                </a:solidFill>
                <a:latin typeface="Playfair Display Black"/>
                <a:ea typeface="Playfair Display Black"/>
                <a:cs typeface="Playfair Display Black"/>
                <a:sym typeface="Playfair Display Black"/>
              </a:rPr>
              <a:t>? </a:t>
            </a:r>
            <a:endParaRPr sz="3800">
              <a:solidFill>
                <a:srgbClr val="003262"/>
              </a:solidFill>
              <a:latin typeface="Playfair Display Black"/>
              <a:ea typeface="Playfair Display Black"/>
              <a:cs typeface="Playfair Display Black"/>
              <a:sym typeface="Playfair Display Black"/>
            </a:endParaRPr>
          </a:p>
        </p:txBody>
      </p:sp>
      <p:pic>
        <p:nvPicPr>
          <p:cNvPr id="286" name="Google Shape;286;g1016d5cdb6c_0_75"/>
          <p:cNvPicPr preferRelativeResize="0"/>
          <p:nvPr/>
        </p:nvPicPr>
        <p:blipFill rotWithShape="1">
          <a:blip r:embed="rId4">
            <a:alphaModFix/>
          </a:blip>
          <a:srcRect b="13413" l="6314" r="0" t="16470"/>
          <a:stretch/>
        </p:blipFill>
        <p:spPr>
          <a:xfrm>
            <a:off x="10278975" y="6"/>
            <a:ext cx="1913025" cy="589837"/>
          </a:xfrm>
          <a:prstGeom prst="rect">
            <a:avLst/>
          </a:prstGeom>
          <a:noFill/>
          <a:ln>
            <a:noFill/>
          </a:ln>
        </p:spPr>
      </p:pic>
      <p:pic>
        <p:nvPicPr>
          <p:cNvPr id="287" name="Google Shape;287;g1016d5cdb6c_0_75"/>
          <p:cNvPicPr preferRelativeResize="0"/>
          <p:nvPr/>
        </p:nvPicPr>
        <p:blipFill rotWithShape="1">
          <a:blip r:embed="rId5">
            <a:alphaModFix/>
          </a:blip>
          <a:srcRect b="0" l="0" r="0" t="0"/>
          <a:stretch/>
        </p:blipFill>
        <p:spPr>
          <a:xfrm>
            <a:off x="2785875" y="903450"/>
            <a:ext cx="6651146" cy="87309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017579968a_0_18"/>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lang="en-US" sz="3800">
                <a:solidFill>
                  <a:srgbClr val="003262"/>
                </a:solidFill>
                <a:latin typeface="Playfair Display Black"/>
                <a:ea typeface="Playfair Display Black"/>
                <a:cs typeface="Playfair Display Black"/>
                <a:sym typeface="Playfair Display Black"/>
              </a:rPr>
              <a:t>UMM? </a:t>
            </a:r>
            <a:endParaRPr sz="3800">
              <a:solidFill>
                <a:srgbClr val="003262"/>
              </a:solidFill>
              <a:latin typeface="Playfair Display Black"/>
              <a:ea typeface="Playfair Display Black"/>
              <a:cs typeface="Playfair Display Black"/>
              <a:sym typeface="Playfair Display Black"/>
            </a:endParaRPr>
          </a:p>
        </p:txBody>
      </p:sp>
      <p:pic>
        <p:nvPicPr>
          <p:cNvPr id="293" name="Google Shape;293;g1017579968a_0_18"/>
          <p:cNvPicPr preferRelativeResize="0"/>
          <p:nvPr/>
        </p:nvPicPr>
        <p:blipFill rotWithShape="1">
          <a:blip r:embed="rId3">
            <a:alphaModFix/>
          </a:blip>
          <a:srcRect b="13413" l="6314" r="0" t="16470"/>
          <a:stretch/>
        </p:blipFill>
        <p:spPr>
          <a:xfrm>
            <a:off x="10278975" y="6"/>
            <a:ext cx="1913025" cy="589837"/>
          </a:xfrm>
          <a:prstGeom prst="rect">
            <a:avLst/>
          </a:prstGeom>
          <a:noFill/>
          <a:ln>
            <a:noFill/>
          </a:ln>
        </p:spPr>
      </p:pic>
      <p:pic>
        <p:nvPicPr>
          <p:cNvPr id="294" name="Google Shape;294;g1017579968a_0_18"/>
          <p:cNvPicPr preferRelativeResize="0"/>
          <p:nvPr/>
        </p:nvPicPr>
        <p:blipFill rotWithShape="1">
          <a:blip r:embed="rId4">
            <a:alphaModFix/>
          </a:blip>
          <a:srcRect b="0" l="8335" r="7722" t="0"/>
          <a:stretch/>
        </p:blipFill>
        <p:spPr>
          <a:xfrm>
            <a:off x="6108453" y="2640859"/>
            <a:ext cx="5073863" cy="4202261"/>
          </a:xfrm>
          <a:prstGeom prst="rect">
            <a:avLst/>
          </a:prstGeom>
          <a:noFill/>
          <a:ln>
            <a:noFill/>
          </a:ln>
        </p:spPr>
      </p:pic>
      <p:pic>
        <p:nvPicPr>
          <p:cNvPr id="295" name="Google Shape;295;g1017579968a_0_18"/>
          <p:cNvPicPr preferRelativeResize="0"/>
          <p:nvPr/>
        </p:nvPicPr>
        <p:blipFill rotWithShape="1">
          <a:blip r:embed="rId5">
            <a:alphaModFix/>
          </a:blip>
          <a:srcRect b="0" l="0" r="0" t="0"/>
          <a:stretch/>
        </p:blipFill>
        <p:spPr>
          <a:xfrm>
            <a:off x="4629250" y="2246375"/>
            <a:ext cx="7935699" cy="11365976"/>
          </a:xfrm>
          <a:prstGeom prst="rect">
            <a:avLst/>
          </a:prstGeom>
          <a:noFill/>
          <a:ln>
            <a:noFill/>
          </a:ln>
        </p:spPr>
      </p:pic>
      <p:pic>
        <p:nvPicPr>
          <p:cNvPr id="296" name="Google Shape;296;g1017579968a_0_18"/>
          <p:cNvPicPr preferRelativeResize="0"/>
          <p:nvPr/>
        </p:nvPicPr>
        <p:blipFill rotWithShape="1">
          <a:blip r:embed="rId6">
            <a:alphaModFix/>
          </a:blip>
          <a:srcRect b="3933" l="26072" r="35122" t="4154"/>
          <a:stretch/>
        </p:blipFill>
        <p:spPr>
          <a:xfrm>
            <a:off x="899275" y="2072411"/>
            <a:ext cx="3866524" cy="5135614"/>
          </a:xfrm>
          <a:prstGeom prst="rect">
            <a:avLst/>
          </a:prstGeom>
          <a:noFill/>
          <a:ln>
            <a:noFill/>
          </a:ln>
        </p:spPr>
      </p:pic>
      <p:pic>
        <p:nvPicPr>
          <p:cNvPr id="297" name="Google Shape;297;g1017579968a_0_18"/>
          <p:cNvPicPr preferRelativeResize="0"/>
          <p:nvPr/>
        </p:nvPicPr>
        <p:blipFill rotWithShape="1">
          <a:blip r:embed="rId5">
            <a:alphaModFix/>
          </a:blip>
          <a:srcRect b="0" l="0" r="0" t="0"/>
          <a:stretch/>
        </p:blipFill>
        <p:spPr>
          <a:xfrm>
            <a:off x="-153650" y="1588050"/>
            <a:ext cx="5938000" cy="85019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g1017579968a_0_46"/>
          <p:cNvPicPr preferRelativeResize="0"/>
          <p:nvPr/>
        </p:nvPicPr>
        <p:blipFill>
          <a:blip r:embed="rId3">
            <a:alphaModFix/>
          </a:blip>
          <a:stretch>
            <a:fillRect/>
          </a:stretch>
        </p:blipFill>
        <p:spPr>
          <a:xfrm>
            <a:off x="-731525" y="1555589"/>
            <a:ext cx="7648696" cy="4643590"/>
          </a:xfrm>
          <a:prstGeom prst="rect">
            <a:avLst/>
          </a:prstGeom>
          <a:noFill/>
          <a:ln>
            <a:noFill/>
          </a:ln>
        </p:spPr>
      </p:pic>
      <p:sp>
        <p:nvSpPr>
          <p:cNvPr id="303" name="Google Shape;303;g1017579968a_0_46"/>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lang="en-US" sz="3800">
                <a:solidFill>
                  <a:srgbClr val="003262"/>
                </a:solidFill>
                <a:latin typeface="Playfair Display Black"/>
                <a:ea typeface="Playfair Display Black"/>
                <a:cs typeface="Playfair Display Black"/>
                <a:sym typeface="Playfair Display Black"/>
              </a:rPr>
              <a:t>UMM? </a:t>
            </a:r>
            <a:endParaRPr sz="3800">
              <a:solidFill>
                <a:srgbClr val="003262"/>
              </a:solidFill>
              <a:latin typeface="Playfair Display Black"/>
              <a:ea typeface="Playfair Display Black"/>
              <a:cs typeface="Playfair Display Black"/>
              <a:sym typeface="Playfair Display Black"/>
            </a:endParaRPr>
          </a:p>
        </p:txBody>
      </p:sp>
      <p:pic>
        <p:nvPicPr>
          <p:cNvPr id="304" name="Google Shape;304;g1017579968a_0_46"/>
          <p:cNvPicPr preferRelativeResize="0"/>
          <p:nvPr/>
        </p:nvPicPr>
        <p:blipFill rotWithShape="1">
          <a:blip r:embed="rId4">
            <a:alphaModFix/>
          </a:blip>
          <a:srcRect b="13413" l="6314" r="0" t="16470"/>
          <a:stretch/>
        </p:blipFill>
        <p:spPr>
          <a:xfrm>
            <a:off x="10278975" y="6"/>
            <a:ext cx="1913025" cy="589837"/>
          </a:xfrm>
          <a:prstGeom prst="rect">
            <a:avLst/>
          </a:prstGeom>
          <a:noFill/>
          <a:ln>
            <a:noFill/>
          </a:ln>
        </p:spPr>
      </p:pic>
      <p:pic>
        <p:nvPicPr>
          <p:cNvPr id="305" name="Google Shape;305;g1017579968a_0_46"/>
          <p:cNvPicPr preferRelativeResize="0"/>
          <p:nvPr/>
        </p:nvPicPr>
        <p:blipFill>
          <a:blip r:embed="rId5">
            <a:alphaModFix/>
          </a:blip>
          <a:stretch>
            <a:fillRect/>
          </a:stretch>
        </p:blipFill>
        <p:spPr>
          <a:xfrm rot="5400000">
            <a:off x="930362" y="298437"/>
            <a:ext cx="5149325" cy="7124951"/>
          </a:xfrm>
          <a:prstGeom prst="rect">
            <a:avLst/>
          </a:prstGeom>
          <a:noFill/>
          <a:ln>
            <a:noFill/>
          </a:ln>
        </p:spPr>
      </p:pic>
      <p:sp>
        <p:nvSpPr>
          <p:cNvPr id="306" name="Google Shape;306;g1017579968a_0_46"/>
          <p:cNvSpPr txBox="1"/>
          <p:nvPr>
            <p:ph idx="1" type="body"/>
          </p:nvPr>
        </p:nvSpPr>
        <p:spPr>
          <a:xfrm>
            <a:off x="7205475" y="3526725"/>
            <a:ext cx="4776300" cy="668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500"/>
              <a:buFont typeface="Arial"/>
              <a:buNone/>
            </a:pPr>
            <a:r>
              <a:rPr lang="en-US" sz="3200">
                <a:latin typeface="Lobster"/>
                <a:ea typeface="Lobster"/>
                <a:cs typeface="Lobster"/>
                <a:sym typeface="Lobster"/>
              </a:rPr>
              <a:t>F</a:t>
            </a:r>
            <a:r>
              <a:rPr lang="en-US" sz="1500">
                <a:latin typeface="Lobster"/>
                <a:ea typeface="Lobster"/>
                <a:cs typeface="Lobster"/>
                <a:sym typeface="Lobster"/>
              </a:rPr>
              <a:t> </a:t>
            </a:r>
            <a:r>
              <a:rPr lang="en-US" sz="3200">
                <a:latin typeface="Lobster"/>
                <a:ea typeface="Lobster"/>
                <a:cs typeface="Lobster"/>
                <a:sym typeface="Lobster"/>
              </a:rPr>
              <a:t>i</a:t>
            </a:r>
            <a:r>
              <a:rPr lang="en-US" sz="1500">
                <a:latin typeface="Lobster"/>
                <a:ea typeface="Lobster"/>
                <a:cs typeface="Lobster"/>
                <a:sym typeface="Lobster"/>
              </a:rPr>
              <a:t> </a:t>
            </a:r>
            <a:r>
              <a:rPr lang="en-US" sz="3200">
                <a:latin typeface="Lobster"/>
                <a:ea typeface="Lobster"/>
                <a:cs typeface="Lobster"/>
                <a:sym typeface="Lobster"/>
              </a:rPr>
              <a:t>n</a:t>
            </a:r>
            <a:r>
              <a:rPr lang="en-US" sz="1500">
                <a:latin typeface="Lobster"/>
                <a:ea typeface="Lobster"/>
                <a:cs typeface="Lobster"/>
                <a:sym typeface="Lobster"/>
              </a:rPr>
              <a:t> </a:t>
            </a:r>
            <a:r>
              <a:rPr lang="en-US" sz="3200">
                <a:latin typeface="Lobster"/>
                <a:ea typeface="Lobster"/>
                <a:cs typeface="Lobster"/>
                <a:sym typeface="Lobster"/>
              </a:rPr>
              <a:t>d</a:t>
            </a:r>
            <a:r>
              <a:rPr lang="en-US" sz="1500">
                <a:latin typeface="Lobster"/>
                <a:ea typeface="Lobster"/>
                <a:cs typeface="Lobster"/>
                <a:sym typeface="Lobster"/>
              </a:rPr>
              <a:t> </a:t>
            </a:r>
            <a:r>
              <a:rPr lang="en-US" sz="3200">
                <a:latin typeface="Lobster"/>
                <a:ea typeface="Lobster"/>
                <a:cs typeface="Lobster"/>
                <a:sym typeface="Lobster"/>
              </a:rPr>
              <a:t> </a:t>
            </a:r>
            <a:r>
              <a:rPr lang="en-US" sz="1500">
                <a:latin typeface="Lobster"/>
                <a:ea typeface="Lobster"/>
                <a:cs typeface="Lobster"/>
                <a:sym typeface="Lobster"/>
              </a:rPr>
              <a:t> </a:t>
            </a:r>
            <a:r>
              <a:rPr lang="en-US" sz="3200">
                <a:latin typeface="Lobster"/>
                <a:ea typeface="Lobster"/>
                <a:cs typeface="Lobster"/>
                <a:sym typeface="Lobster"/>
              </a:rPr>
              <a:t>o</a:t>
            </a:r>
            <a:r>
              <a:rPr lang="en-US" sz="3200">
                <a:latin typeface="Lobster"/>
                <a:ea typeface="Lobster"/>
                <a:cs typeface="Lobster"/>
                <a:sym typeface="Lobster"/>
              </a:rPr>
              <a:t>u</a:t>
            </a:r>
            <a:r>
              <a:rPr lang="en-US" sz="1500">
                <a:latin typeface="Lobster"/>
                <a:ea typeface="Lobster"/>
                <a:cs typeface="Lobster"/>
                <a:sym typeface="Lobster"/>
              </a:rPr>
              <a:t> </a:t>
            </a:r>
            <a:r>
              <a:rPr lang="en-US" sz="3200">
                <a:latin typeface="Lobster"/>
                <a:ea typeface="Lobster"/>
                <a:cs typeface="Lobster"/>
                <a:sym typeface="Lobster"/>
              </a:rPr>
              <a:t>t</a:t>
            </a:r>
            <a:r>
              <a:rPr lang="en-US" sz="1500">
                <a:latin typeface="Lobster"/>
                <a:ea typeface="Lobster"/>
                <a:cs typeface="Lobster"/>
                <a:sym typeface="Lobster"/>
              </a:rPr>
              <a:t> </a:t>
            </a:r>
            <a:r>
              <a:rPr lang="en-US" sz="3200">
                <a:latin typeface="Lobster"/>
                <a:ea typeface="Lobster"/>
                <a:cs typeface="Lobster"/>
                <a:sym typeface="Lobster"/>
              </a:rPr>
              <a:t> </a:t>
            </a:r>
            <a:r>
              <a:rPr lang="en-US" sz="1500">
                <a:latin typeface="Lobster"/>
                <a:ea typeface="Lobster"/>
                <a:cs typeface="Lobster"/>
                <a:sym typeface="Lobster"/>
              </a:rPr>
              <a:t> </a:t>
            </a:r>
            <a:r>
              <a:rPr lang="en-US" sz="3200">
                <a:latin typeface="Lobster"/>
                <a:ea typeface="Lobster"/>
                <a:cs typeface="Lobster"/>
                <a:sym typeface="Lobster"/>
              </a:rPr>
              <a:t>w</a:t>
            </a:r>
            <a:r>
              <a:rPr lang="en-US" sz="1500">
                <a:latin typeface="Lobster"/>
                <a:ea typeface="Lobster"/>
                <a:cs typeface="Lobster"/>
                <a:sym typeface="Lobster"/>
              </a:rPr>
              <a:t> </a:t>
            </a:r>
            <a:r>
              <a:rPr lang="en-US" sz="3200">
                <a:latin typeface="Lobster"/>
                <a:ea typeface="Lobster"/>
                <a:cs typeface="Lobster"/>
                <a:sym typeface="Lobster"/>
              </a:rPr>
              <a:t>h</a:t>
            </a:r>
            <a:r>
              <a:rPr lang="en-US" sz="1500">
                <a:latin typeface="Lobster"/>
                <a:ea typeface="Lobster"/>
                <a:cs typeface="Lobster"/>
                <a:sym typeface="Lobster"/>
              </a:rPr>
              <a:t> </a:t>
            </a:r>
            <a:r>
              <a:rPr lang="en-US" sz="3200">
                <a:latin typeface="Lobster"/>
                <a:ea typeface="Lobster"/>
                <a:cs typeface="Lobster"/>
                <a:sym typeface="Lobster"/>
              </a:rPr>
              <a:t>o’s</a:t>
            </a:r>
            <a:r>
              <a:rPr lang="en-US" sz="1500">
                <a:latin typeface="Lobster"/>
                <a:ea typeface="Lobster"/>
                <a:cs typeface="Lobster"/>
                <a:sym typeface="Lobster"/>
              </a:rPr>
              <a:t> </a:t>
            </a:r>
            <a:r>
              <a:rPr lang="en-US" sz="3200">
                <a:latin typeface="Lobster"/>
                <a:ea typeface="Lobster"/>
                <a:cs typeface="Lobster"/>
                <a:sym typeface="Lobster"/>
              </a:rPr>
              <a:t> </a:t>
            </a:r>
            <a:r>
              <a:rPr lang="en-US" sz="1500">
                <a:latin typeface="Lobster"/>
                <a:ea typeface="Lobster"/>
                <a:cs typeface="Lobster"/>
                <a:sym typeface="Lobster"/>
              </a:rPr>
              <a:t> </a:t>
            </a:r>
            <a:r>
              <a:rPr lang="en-US" sz="3200">
                <a:latin typeface="Lobster"/>
                <a:ea typeface="Lobster"/>
                <a:cs typeface="Lobster"/>
                <a:sym typeface="Lobster"/>
              </a:rPr>
              <a:t>w</a:t>
            </a:r>
            <a:r>
              <a:rPr lang="en-US" sz="1500">
                <a:latin typeface="Lobster"/>
                <a:ea typeface="Lobster"/>
                <a:cs typeface="Lobster"/>
                <a:sym typeface="Lobster"/>
              </a:rPr>
              <a:t> </a:t>
            </a:r>
            <a:r>
              <a:rPr lang="en-US" sz="3200">
                <a:latin typeface="Lobster"/>
                <a:ea typeface="Lobster"/>
                <a:cs typeface="Lobster"/>
                <a:sym typeface="Lobster"/>
              </a:rPr>
              <a:t>i</a:t>
            </a:r>
            <a:r>
              <a:rPr lang="en-US" sz="1500">
                <a:latin typeface="Lobster"/>
                <a:ea typeface="Lobster"/>
                <a:cs typeface="Lobster"/>
                <a:sym typeface="Lobster"/>
              </a:rPr>
              <a:t> </a:t>
            </a:r>
            <a:r>
              <a:rPr lang="en-US" sz="3200">
                <a:latin typeface="Lobster"/>
                <a:ea typeface="Lobster"/>
                <a:cs typeface="Lobster"/>
                <a:sym typeface="Lobster"/>
              </a:rPr>
              <a:t>t</a:t>
            </a:r>
            <a:r>
              <a:rPr lang="en-US" sz="1500">
                <a:latin typeface="Lobster"/>
                <a:ea typeface="Lobster"/>
                <a:cs typeface="Lobster"/>
                <a:sym typeface="Lobster"/>
              </a:rPr>
              <a:t> </a:t>
            </a:r>
            <a:r>
              <a:rPr lang="en-US" sz="3200">
                <a:latin typeface="Lobster"/>
                <a:ea typeface="Lobster"/>
                <a:cs typeface="Lobster"/>
                <a:sym typeface="Lobster"/>
              </a:rPr>
              <a:t>h</a:t>
            </a:r>
            <a:r>
              <a:rPr lang="en-US" sz="1500">
                <a:latin typeface="Lobster"/>
                <a:ea typeface="Lobster"/>
                <a:cs typeface="Lobster"/>
                <a:sym typeface="Lobster"/>
              </a:rPr>
              <a:t> </a:t>
            </a:r>
            <a:r>
              <a:rPr lang="en-US" sz="3200">
                <a:latin typeface="Lobster"/>
                <a:ea typeface="Lobster"/>
                <a:cs typeface="Lobster"/>
                <a:sym typeface="Lobster"/>
              </a:rPr>
              <a:t> </a:t>
            </a:r>
            <a:r>
              <a:rPr lang="en-US" sz="1500">
                <a:latin typeface="Lobster"/>
                <a:ea typeface="Lobster"/>
                <a:cs typeface="Lobster"/>
                <a:sym typeface="Lobster"/>
              </a:rPr>
              <a:t> </a:t>
            </a:r>
            <a:r>
              <a:rPr lang="en-US" sz="3200">
                <a:latin typeface="Lobster"/>
                <a:ea typeface="Lobster"/>
                <a:cs typeface="Lobster"/>
                <a:sym typeface="Lobster"/>
              </a:rPr>
              <a:t>y</a:t>
            </a:r>
            <a:r>
              <a:rPr lang="en-US" sz="1500">
                <a:latin typeface="Lobster"/>
                <a:ea typeface="Lobster"/>
                <a:cs typeface="Lobster"/>
                <a:sym typeface="Lobster"/>
              </a:rPr>
              <a:t> </a:t>
            </a:r>
            <a:r>
              <a:rPr lang="en-US" sz="3200">
                <a:latin typeface="Lobster"/>
                <a:ea typeface="Lobster"/>
                <a:cs typeface="Lobster"/>
                <a:sym typeface="Lobster"/>
              </a:rPr>
              <a:t>o</a:t>
            </a:r>
            <a:r>
              <a:rPr lang="en-US" sz="1500">
                <a:latin typeface="Lobster"/>
                <a:ea typeface="Lobster"/>
                <a:cs typeface="Lobster"/>
                <a:sym typeface="Lobster"/>
              </a:rPr>
              <a:t> </a:t>
            </a:r>
            <a:r>
              <a:rPr lang="en-US" sz="3200">
                <a:latin typeface="Lobster"/>
                <a:ea typeface="Lobster"/>
                <a:cs typeface="Lobster"/>
                <a:sym typeface="Lobster"/>
              </a:rPr>
              <a:t>u</a:t>
            </a:r>
            <a:r>
              <a:rPr lang="en-US" sz="1500">
                <a:latin typeface="Lobster"/>
                <a:ea typeface="Lobster"/>
                <a:cs typeface="Lobster"/>
                <a:sym typeface="Lobster"/>
              </a:rPr>
              <a:t> </a:t>
            </a:r>
            <a:r>
              <a:rPr lang="en-US" sz="3200">
                <a:latin typeface="Lobster"/>
                <a:ea typeface="Lobster"/>
                <a:cs typeface="Lobster"/>
                <a:sym typeface="Lobster"/>
              </a:rPr>
              <a:t>!</a:t>
            </a:r>
            <a:r>
              <a:rPr lang="en-US" sz="1500">
                <a:latin typeface="Lobster"/>
                <a:ea typeface="Lobster"/>
                <a:cs typeface="Lobster"/>
                <a:sym typeface="Lobster"/>
              </a:rPr>
              <a:t> </a:t>
            </a:r>
            <a:endParaRPr i="0" sz="3200" u="none" cap="none" strike="noStrike">
              <a:solidFill>
                <a:srgbClr val="000000"/>
              </a:solidFill>
              <a:latin typeface="Lobster"/>
              <a:ea typeface="Lobster"/>
              <a:cs typeface="Lobster"/>
              <a:sym typeface="Lobster"/>
            </a:endParaRPr>
          </a:p>
          <a:p>
            <a:pPr indent="0" lvl="0" marL="0" marR="0" rtl="0" algn="l">
              <a:lnSpc>
                <a:spcPct val="100000"/>
              </a:lnSpc>
              <a:spcBef>
                <a:spcPts val="0"/>
              </a:spcBef>
              <a:spcAft>
                <a:spcPts val="0"/>
              </a:spcAft>
              <a:buNone/>
            </a:pPr>
            <a:r>
              <a:t/>
            </a:r>
            <a:endParaRPr sz="3200">
              <a:latin typeface="Lobster"/>
              <a:ea typeface="Lobster"/>
              <a:cs typeface="Lobster"/>
              <a:sym typeface="Lobs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103225a71d8_0_0"/>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lang="en-US" sz="3800">
                <a:solidFill>
                  <a:srgbClr val="003262"/>
                </a:solidFill>
                <a:latin typeface="Playfair Display Black"/>
                <a:ea typeface="Playfair Display Black"/>
                <a:cs typeface="Playfair Display Black"/>
                <a:sym typeface="Playfair Display Black"/>
              </a:rPr>
              <a:t>Next Steps</a:t>
            </a:r>
            <a:r>
              <a:rPr lang="en-US" sz="3800">
                <a:solidFill>
                  <a:srgbClr val="003262"/>
                </a:solidFill>
                <a:latin typeface="Playfair Display Black"/>
                <a:ea typeface="Playfair Display Black"/>
                <a:cs typeface="Playfair Display Black"/>
                <a:sym typeface="Playfair Display Black"/>
              </a:rPr>
              <a:t>? </a:t>
            </a:r>
            <a:endParaRPr sz="3800">
              <a:solidFill>
                <a:srgbClr val="003262"/>
              </a:solidFill>
              <a:latin typeface="Playfair Display Black"/>
              <a:ea typeface="Playfair Display Black"/>
              <a:cs typeface="Playfair Display Black"/>
              <a:sym typeface="Playfair Display Black"/>
            </a:endParaRPr>
          </a:p>
        </p:txBody>
      </p:sp>
      <p:sp>
        <p:nvSpPr>
          <p:cNvPr id="312" name="Google Shape;312;g103225a71d8_0_0"/>
          <p:cNvSpPr txBox="1"/>
          <p:nvPr>
            <p:ph idx="1" type="body"/>
          </p:nvPr>
        </p:nvSpPr>
        <p:spPr>
          <a:xfrm>
            <a:off x="646200" y="1137750"/>
            <a:ext cx="10899600" cy="5350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500"/>
              <a:buFont typeface="Arial"/>
              <a:buNone/>
            </a:pPr>
            <a:r>
              <a:rPr b="1" lang="en-US" sz="2500">
                <a:latin typeface="Roboto"/>
                <a:ea typeface="Roboto"/>
                <a:cs typeface="Roboto"/>
                <a:sym typeface="Roboto"/>
              </a:rPr>
              <a:t>Product Line for Different Verticals</a:t>
            </a:r>
            <a:endParaRPr b="1" i="0" sz="2500" u="none" cap="none" strike="noStrike">
              <a:solidFill>
                <a:srgbClr val="000000"/>
              </a:solidFill>
              <a:latin typeface="Roboto"/>
              <a:ea typeface="Roboto"/>
              <a:cs typeface="Roboto"/>
              <a:sym typeface="Roboto"/>
            </a:endParaRPr>
          </a:p>
          <a:p>
            <a:pPr indent="-381000" lvl="0" marL="457200" rtl="0" algn="l">
              <a:lnSpc>
                <a:spcPct val="150000"/>
              </a:lnSpc>
              <a:spcBef>
                <a:spcPts val="0"/>
              </a:spcBef>
              <a:spcAft>
                <a:spcPts val="0"/>
              </a:spcAft>
              <a:buSzPts val="2400"/>
              <a:buFont typeface="Times New Roman"/>
              <a:buChar char="●"/>
            </a:pPr>
            <a:r>
              <a:rPr lang="en-US" sz="2600">
                <a:latin typeface="Times New Roman"/>
                <a:ea typeface="Times New Roman"/>
                <a:cs typeface="Times New Roman"/>
                <a:sym typeface="Times New Roman"/>
              </a:rPr>
              <a:t>Whitelabel the original algorithm and package it for each use case</a:t>
            </a:r>
            <a:endParaRPr sz="2600">
              <a:latin typeface="Times New Roman"/>
              <a:ea typeface="Times New Roman"/>
              <a:cs typeface="Times New Roman"/>
              <a:sym typeface="Times New Roman"/>
            </a:endParaRPr>
          </a:p>
          <a:p>
            <a:pPr indent="-393700" lvl="1" marL="1828800" rtl="0" algn="l">
              <a:lnSpc>
                <a:spcPct val="150000"/>
              </a:lnSpc>
              <a:spcBef>
                <a:spcPts val="0"/>
              </a:spcBef>
              <a:spcAft>
                <a:spcPts val="0"/>
              </a:spcAft>
              <a:buSzPts val="2600"/>
              <a:buFont typeface="Times New Roman"/>
              <a:buChar char="○"/>
            </a:pPr>
            <a:r>
              <a:rPr lang="en-US" sz="2600">
                <a:latin typeface="Times New Roman"/>
                <a:ea typeface="Times New Roman"/>
                <a:cs typeface="Times New Roman"/>
                <a:sym typeface="Times New Roman"/>
              </a:rPr>
              <a:t>Social Media/Discussion Forums: Search Improvements</a:t>
            </a:r>
            <a:endParaRPr sz="2600">
              <a:latin typeface="Times New Roman"/>
              <a:ea typeface="Times New Roman"/>
              <a:cs typeface="Times New Roman"/>
              <a:sym typeface="Times New Roman"/>
            </a:endParaRPr>
          </a:p>
          <a:p>
            <a:pPr indent="-393700" lvl="1" marL="1828800" rtl="0" algn="l">
              <a:lnSpc>
                <a:spcPct val="150000"/>
              </a:lnSpc>
              <a:spcBef>
                <a:spcPts val="0"/>
              </a:spcBef>
              <a:spcAft>
                <a:spcPts val="0"/>
              </a:spcAft>
              <a:buSzPts val="2600"/>
              <a:buFont typeface="Times New Roman"/>
              <a:buChar char="○"/>
            </a:pPr>
            <a:r>
              <a:rPr lang="en-US" sz="2600">
                <a:latin typeface="Times New Roman"/>
                <a:ea typeface="Times New Roman"/>
                <a:cs typeface="Times New Roman"/>
                <a:sym typeface="Times New Roman"/>
              </a:rPr>
              <a:t>Retailers: Inventory management</a:t>
            </a:r>
            <a:endParaRPr sz="2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US" sz="2500">
                <a:latin typeface="Roboto"/>
                <a:ea typeface="Roboto"/>
                <a:cs typeface="Roboto"/>
                <a:sym typeface="Roboto"/>
              </a:rPr>
              <a:t>Supervised Shift</a:t>
            </a:r>
            <a:endParaRPr b="1" sz="2500">
              <a:latin typeface="Roboto"/>
              <a:ea typeface="Roboto"/>
              <a:cs typeface="Roboto"/>
              <a:sym typeface="Roboto"/>
            </a:endParaRPr>
          </a:p>
          <a:p>
            <a:pPr indent="-381000" lvl="0" marL="457200" rtl="0" algn="l">
              <a:lnSpc>
                <a:spcPct val="150000"/>
              </a:lnSpc>
              <a:spcBef>
                <a:spcPts val="0"/>
              </a:spcBef>
              <a:spcAft>
                <a:spcPts val="0"/>
              </a:spcAft>
              <a:buSzPts val="2400"/>
              <a:buFont typeface="Times New Roman"/>
              <a:buChar char="●"/>
            </a:pPr>
            <a:r>
              <a:rPr lang="en-US" sz="2600">
                <a:latin typeface="Times New Roman"/>
                <a:ea typeface="Times New Roman"/>
                <a:cs typeface="Times New Roman"/>
                <a:sym typeface="Times New Roman"/>
              </a:rPr>
              <a:t>Eventually, improve algorithm based on user search feedback</a:t>
            </a:r>
            <a:endParaRPr sz="26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sz="2500">
              <a:latin typeface="Roboto"/>
              <a:ea typeface="Roboto"/>
              <a:cs typeface="Roboto"/>
              <a:sym typeface="Roboto"/>
            </a:endParaRPr>
          </a:p>
          <a:p>
            <a:pPr indent="0" lvl="0" marL="0" rtl="0" algn="l">
              <a:lnSpc>
                <a:spcPct val="150000"/>
              </a:lnSpc>
              <a:spcBef>
                <a:spcPts val="0"/>
              </a:spcBef>
              <a:spcAft>
                <a:spcPts val="0"/>
              </a:spcAft>
              <a:buNone/>
            </a:pPr>
            <a:r>
              <a:t/>
            </a:r>
            <a:endParaRPr sz="2600">
              <a:latin typeface="Times New Roman"/>
              <a:ea typeface="Times New Roman"/>
              <a:cs typeface="Times New Roman"/>
              <a:sym typeface="Times New Roman"/>
            </a:endParaRPr>
          </a:p>
        </p:txBody>
      </p:sp>
      <p:pic>
        <p:nvPicPr>
          <p:cNvPr id="313" name="Google Shape;313;g103225a71d8_0_0"/>
          <p:cNvPicPr preferRelativeResize="0"/>
          <p:nvPr/>
        </p:nvPicPr>
        <p:blipFill rotWithShape="1">
          <a:blip r:embed="rId3">
            <a:alphaModFix/>
          </a:blip>
          <a:srcRect b="13413" l="6314" r="0" t="16470"/>
          <a:stretch/>
        </p:blipFill>
        <p:spPr>
          <a:xfrm>
            <a:off x="10278975" y="6"/>
            <a:ext cx="1913025" cy="5898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224D"/>
        </a:solidFill>
      </p:bgPr>
    </p:bg>
    <p:spTree>
      <p:nvGrpSpPr>
        <p:cNvPr id="317" name="Shape 317"/>
        <p:cNvGrpSpPr/>
        <p:nvPr/>
      </p:nvGrpSpPr>
      <p:grpSpPr>
        <a:xfrm>
          <a:off x="0" y="0"/>
          <a:ext cx="0" cy="0"/>
          <a:chOff x="0" y="0"/>
          <a:chExt cx="0" cy="0"/>
        </a:xfrm>
      </p:grpSpPr>
      <p:pic>
        <p:nvPicPr>
          <p:cNvPr id="318" name="Google Shape;318;g1016d5cdb6c_0_65"/>
          <p:cNvPicPr preferRelativeResize="0"/>
          <p:nvPr/>
        </p:nvPicPr>
        <p:blipFill rotWithShape="1">
          <a:blip r:embed="rId3">
            <a:alphaModFix amt="50000"/>
          </a:blip>
          <a:srcRect b="0" l="2659" r="-2660" t="0"/>
          <a:stretch/>
        </p:blipFill>
        <p:spPr>
          <a:xfrm>
            <a:off x="-106475" y="152400"/>
            <a:ext cx="8728527" cy="6560150"/>
          </a:xfrm>
          <a:prstGeom prst="rect">
            <a:avLst/>
          </a:prstGeom>
          <a:noFill/>
          <a:ln>
            <a:noFill/>
          </a:ln>
        </p:spPr>
      </p:pic>
      <p:cxnSp>
        <p:nvCxnSpPr>
          <p:cNvPr id="319" name="Google Shape;319;g1016d5cdb6c_0_65"/>
          <p:cNvCxnSpPr/>
          <p:nvPr/>
        </p:nvCxnSpPr>
        <p:spPr>
          <a:xfrm>
            <a:off x="9067125" y="1351700"/>
            <a:ext cx="9900" cy="4449000"/>
          </a:xfrm>
          <a:prstGeom prst="straightConnector1">
            <a:avLst/>
          </a:prstGeom>
          <a:noFill/>
          <a:ln cap="flat" cmpd="sng" w="9525">
            <a:solidFill>
              <a:srgbClr val="EEEEEE"/>
            </a:solidFill>
            <a:prstDash val="solid"/>
            <a:round/>
            <a:headEnd len="sm" w="sm" type="none"/>
            <a:tailEnd len="sm" w="sm" type="none"/>
          </a:ln>
        </p:spPr>
      </p:cxnSp>
      <p:sp>
        <p:nvSpPr>
          <p:cNvPr id="320" name="Google Shape;320;g1016d5cdb6c_0_65"/>
          <p:cNvSpPr txBox="1"/>
          <p:nvPr/>
        </p:nvSpPr>
        <p:spPr>
          <a:xfrm>
            <a:off x="6248400" y="2780150"/>
            <a:ext cx="2910000" cy="15921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venir"/>
              <a:buNone/>
            </a:pPr>
            <a:r>
              <a:rPr lang="en-US" sz="3300">
                <a:solidFill>
                  <a:srgbClr val="F98125"/>
                </a:solidFill>
                <a:latin typeface="Times New Roman"/>
                <a:ea typeface="Times New Roman"/>
                <a:cs typeface="Times New Roman"/>
                <a:sym typeface="Times New Roman"/>
              </a:rPr>
              <a:t>U</a:t>
            </a:r>
            <a:r>
              <a:rPr lang="en-US" sz="3300">
                <a:solidFill>
                  <a:srgbClr val="EEEEEE"/>
                </a:solidFill>
                <a:latin typeface="Times New Roman"/>
                <a:ea typeface="Times New Roman"/>
                <a:cs typeface="Times New Roman"/>
                <a:sym typeface="Times New Roman"/>
              </a:rPr>
              <a:t>nsupervised </a:t>
            </a:r>
            <a:endParaRPr sz="3300">
              <a:solidFill>
                <a:srgbClr val="EEEEEE"/>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venir"/>
              <a:buNone/>
            </a:pPr>
            <a:r>
              <a:rPr lang="en-US" sz="3300">
                <a:solidFill>
                  <a:srgbClr val="F98125"/>
                </a:solidFill>
                <a:latin typeface="Times New Roman"/>
                <a:ea typeface="Times New Roman"/>
                <a:cs typeface="Times New Roman"/>
                <a:sym typeface="Times New Roman"/>
              </a:rPr>
              <a:t>M</a:t>
            </a:r>
            <a:r>
              <a:rPr lang="en-US" sz="3300">
                <a:solidFill>
                  <a:srgbClr val="EEEEEE"/>
                </a:solidFill>
                <a:latin typeface="Times New Roman"/>
                <a:ea typeface="Times New Roman"/>
                <a:cs typeface="Times New Roman"/>
                <a:sym typeface="Times New Roman"/>
              </a:rPr>
              <a:t>ultimodal </a:t>
            </a:r>
            <a:endParaRPr sz="3300">
              <a:solidFill>
                <a:srgbClr val="EEEEEE"/>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venir"/>
              <a:buNone/>
            </a:pPr>
            <a:r>
              <a:rPr lang="en-US" sz="3300">
                <a:solidFill>
                  <a:srgbClr val="F98125"/>
                </a:solidFill>
                <a:latin typeface="Times New Roman"/>
                <a:ea typeface="Times New Roman"/>
                <a:cs typeface="Times New Roman"/>
                <a:sym typeface="Times New Roman"/>
              </a:rPr>
              <a:t>M</a:t>
            </a:r>
            <a:r>
              <a:rPr lang="en-US" sz="3300">
                <a:solidFill>
                  <a:srgbClr val="EEEEEE"/>
                </a:solidFill>
                <a:latin typeface="Times New Roman"/>
                <a:ea typeface="Times New Roman"/>
                <a:cs typeface="Times New Roman"/>
                <a:sym typeface="Times New Roman"/>
              </a:rPr>
              <a:t>atching</a:t>
            </a:r>
            <a:endParaRPr sz="4400">
              <a:solidFill>
                <a:srgbClr val="EEEEEE"/>
              </a:solidFill>
              <a:latin typeface="Times New Roman"/>
              <a:ea typeface="Times New Roman"/>
              <a:cs typeface="Times New Roman"/>
              <a:sym typeface="Times New Roman"/>
            </a:endParaRPr>
          </a:p>
        </p:txBody>
      </p:sp>
      <p:pic>
        <p:nvPicPr>
          <p:cNvPr id="321" name="Google Shape;321;g1016d5cdb6c_0_65"/>
          <p:cNvPicPr preferRelativeResize="0"/>
          <p:nvPr/>
        </p:nvPicPr>
        <p:blipFill rotWithShape="1">
          <a:blip r:embed="rId4">
            <a:alphaModFix/>
          </a:blip>
          <a:srcRect b="0" l="4053" r="5053" t="13073"/>
          <a:stretch/>
        </p:blipFill>
        <p:spPr>
          <a:xfrm>
            <a:off x="188675" y="5871875"/>
            <a:ext cx="2656400" cy="864600"/>
          </a:xfrm>
          <a:prstGeom prst="rect">
            <a:avLst/>
          </a:prstGeom>
          <a:noFill/>
          <a:ln>
            <a:noFill/>
          </a:ln>
        </p:spPr>
      </p:pic>
      <p:sp>
        <p:nvSpPr>
          <p:cNvPr id="322" name="Google Shape;322;g1016d5cdb6c_0_65"/>
          <p:cNvSpPr txBox="1"/>
          <p:nvPr/>
        </p:nvSpPr>
        <p:spPr>
          <a:xfrm>
            <a:off x="8914725" y="1622750"/>
            <a:ext cx="3087000" cy="3930600"/>
          </a:xfrm>
          <a:prstGeom prst="rect">
            <a:avLst/>
          </a:prstGeom>
          <a:noFill/>
          <a:ln>
            <a:noFill/>
          </a:ln>
        </p:spPr>
        <p:txBody>
          <a:bodyPr anchorCtr="0" anchor="t" bIns="60925" lIns="121900" spcFirstLastPara="1" rIns="121900" wrap="square" tIns="60925">
            <a:noAutofit/>
          </a:bodyPr>
          <a:lstStyle/>
          <a:p>
            <a:pPr indent="0" lvl="0" marL="0" rtl="0" algn="ctr">
              <a:lnSpc>
                <a:spcPct val="150000"/>
              </a:lnSpc>
              <a:spcBef>
                <a:spcPts val="0"/>
              </a:spcBef>
              <a:spcAft>
                <a:spcPts val="0"/>
              </a:spcAft>
              <a:buClr>
                <a:schemeClr val="dk1"/>
              </a:buClr>
              <a:buSzPts val="1800"/>
              <a:buFont typeface="Avenir"/>
              <a:buNone/>
            </a:pPr>
            <a:r>
              <a:rPr lang="en-US" sz="3200">
                <a:solidFill>
                  <a:srgbClr val="F98125"/>
                </a:solidFill>
                <a:latin typeface="Montserrat"/>
                <a:ea typeface="Montserrat"/>
                <a:cs typeface="Montserrat"/>
                <a:sym typeface="Montserrat"/>
              </a:rPr>
              <a:t>·</a:t>
            </a:r>
            <a:r>
              <a:rPr lang="en-US" sz="2400">
                <a:solidFill>
                  <a:srgbClr val="F98125"/>
                </a:solidFill>
                <a:latin typeface="Montserrat"/>
                <a:ea typeface="Montserrat"/>
                <a:cs typeface="Montserrat"/>
                <a:sym typeface="Montserrat"/>
              </a:rPr>
              <a:t>   Team 5   </a:t>
            </a:r>
            <a:r>
              <a:rPr lang="en-US" sz="3200">
                <a:solidFill>
                  <a:srgbClr val="F98125"/>
                </a:solidFill>
                <a:latin typeface="Montserrat"/>
                <a:ea typeface="Montserrat"/>
                <a:cs typeface="Montserrat"/>
                <a:sym typeface="Montserrat"/>
              </a:rPr>
              <a:t>·</a:t>
            </a:r>
            <a:endParaRPr sz="2500">
              <a:solidFill>
                <a:schemeClr val="lt2"/>
              </a:solidFill>
              <a:latin typeface="Montserrat"/>
              <a:ea typeface="Montserrat"/>
              <a:cs typeface="Montserrat"/>
              <a:sym typeface="Montserrat"/>
            </a:endParaRPr>
          </a:p>
          <a:p>
            <a:pPr indent="0" lvl="0" marL="0" rtl="0" algn="ctr">
              <a:lnSpc>
                <a:spcPct val="150000"/>
              </a:lnSpc>
              <a:spcBef>
                <a:spcPts val="0"/>
              </a:spcBef>
              <a:spcAft>
                <a:spcPts val="0"/>
              </a:spcAft>
              <a:buClr>
                <a:schemeClr val="dk1"/>
              </a:buClr>
              <a:buSzPts val="1800"/>
              <a:buFont typeface="Avenir"/>
              <a:buNone/>
            </a:pPr>
            <a:r>
              <a:rPr b="1" i="0" lang="en-US" sz="2400" u="none" cap="none" strike="noStrike">
                <a:solidFill>
                  <a:schemeClr val="lt2"/>
                </a:solidFill>
                <a:latin typeface="Maven Pro"/>
                <a:ea typeface="Maven Pro"/>
                <a:cs typeface="Maven Pro"/>
                <a:sym typeface="Maven Pro"/>
              </a:rPr>
              <a:t>Coco Sun    </a:t>
            </a:r>
            <a:endParaRPr b="1" i="0" sz="2400" u="none" cap="none" strike="noStrike">
              <a:solidFill>
                <a:schemeClr val="lt2"/>
              </a:solidFill>
              <a:latin typeface="Maven Pro"/>
              <a:ea typeface="Maven Pro"/>
              <a:cs typeface="Maven Pro"/>
              <a:sym typeface="Maven Pro"/>
            </a:endParaRPr>
          </a:p>
          <a:p>
            <a:pPr indent="0" lvl="0" marL="0" marR="0" rtl="0" algn="ctr">
              <a:lnSpc>
                <a:spcPct val="150000"/>
              </a:lnSpc>
              <a:spcBef>
                <a:spcPts val="0"/>
              </a:spcBef>
              <a:spcAft>
                <a:spcPts val="0"/>
              </a:spcAft>
              <a:buClr>
                <a:schemeClr val="dk1"/>
              </a:buClr>
              <a:buSzPts val="1800"/>
              <a:buFont typeface="Avenir"/>
              <a:buNone/>
            </a:pPr>
            <a:r>
              <a:rPr b="1" i="0" lang="en-US" sz="2400" u="none" cap="none" strike="noStrike">
                <a:solidFill>
                  <a:schemeClr val="lt2"/>
                </a:solidFill>
                <a:latin typeface="Maven Pro"/>
                <a:ea typeface="Maven Pro"/>
                <a:cs typeface="Maven Pro"/>
                <a:sym typeface="Maven Pro"/>
              </a:rPr>
              <a:t>Diru Jia    </a:t>
            </a:r>
            <a:endParaRPr b="1" i="0" sz="2400" u="none" cap="none" strike="noStrike">
              <a:solidFill>
                <a:schemeClr val="lt2"/>
              </a:solidFill>
              <a:latin typeface="Maven Pro"/>
              <a:ea typeface="Maven Pro"/>
              <a:cs typeface="Maven Pro"/>
              <a:sym typeface="Maven Pro"/>
            </a:endParaRPr>
          </a:p>
          <a:p>
            <a:pPr indent="0" lvl="0" marL="0" marR="0" rtl="0" algn="ctr">
              <a:lnSpc>
                <a:spcPct val="150000"/>
              </a:lnSpc>
              <a:spcBef>
                <a:spcPts val="0"/>
              </a:spcBef>
              <a:spcAft>
                <a:spcPts val="0"/>
              </a:spcAft>
              <a:buClr>
                <a:schemeClr val="dk1"/>
              </a:buClr>
              <a:buSzPts val="1800"/>
              <a:buFont typeface="Avenir"/>
              <a:buNone/>
            </a:pPr>
            <a:r>
              <a:rPr b="1" i="0" lang="en-US" sz="2400" u="none" cap="none" strike="noStrike">
                <a:solidFill>
                  <a:schemeClr val="lt2"/>
                </a:solidFill>
                <a:latin typeface="Maven Pro"/>
                <a:ea typeface="Maven Pro"/>
                <a:cs typeface="Maven Pro"/>
                <a:sym typeface="Maven Pro"/>
              </a:rPr>
              <a:t>GQ Gaoqu    </a:t>
            </a:r>
            <a:endParaRPr b="1" i="0" sz="2400" u="none" cap="none" strike="noStrike">
              <a:solidFill>
                <a:schemeClr val="lt2"/>
              </a:solidFill>
              <a:latin typeface="Maven Pro"/>
              <a:ea typeface="Maven Pro"/>
              <a:cs typeface="Maven Pro"/>
              <a:sym typeface="Maven Pro"/>
            </a:endParaRPr>
          </a:p>
          <a:p>
            <a:pPr indent="0" lvl="0" marL="0" marR="0" rtl="0" algn="ctr">
              <a:lnSpc>
                <a:spcPct val="150000"/>
              </a:lnSpc>
              <a:spcBef>
                <a:spcPts val="0"/>
              </a:spcBef>
              <a:spcAft>
                <a:spcPts val="0"/>
              </a:spcAft>
              <a:buClr>
                <a:schemeClr val="dk1"/>
              </a:buClr>
              <a:buSzPts val="1800"/>
              <a:buFont typeface="Avenir"/>
              <a:buNone/>
            </a:pPr>
            <a:r>
              <a:rPr b="1" i="0" lang="en-US" sz="2400" u="none" cap="none" strike="noStrike">
                <a:solidFill>
                  <a:schemeClr val="lt2"/>
                </a:solidFill>
                <a:latin typeface="Maven Pro"/>
                <a:ea typeface="Maven Pro"/>
                <a:cs typeface="Maven Pro"/>
                <a:sym typeface="Maven Pro"/>
              </a:rPr>
              <a:t>Jiang Qu    </a:t>
            </a:r>
            <a:endParaRPr b="1" i="0" sz="2400" u="none" cap="none" strike="noStrike">
              <a:solidFill>
                <a:schemeClr val="lt2"/>
              </a:solidFill>
              <a:latin typeface="Maven Pro"/>
              <a:ea typeface="Maven Pro"/>
              <a:cs typeface="Maven Pro"/>
              <a:sym typeface="Maven Pro"/>
            </a:endParaRPr>
          </a:p>
          <a:p>
            <a:pPr indent="0" lvl="0" marL="0" marR="0" rtl="0" algn="ctr">
              <a:lnSpc>
                <a:spcPct val="150000"/>
              </a:lnSpc>
              <a:spcBef>
                <a:spcPts val="0"/>
              </a:spcBef>
              <a:spcAft>
                <a:spcPts val="0"/>
              </a:spcAft>
              <a:buClr>
                <a:schemeClr val="dk1"/>
              </a:buClr>
              <a:buSzPts val="1800"/>
              <a:buFont typeface="Avenir"/>
              <a:buNone/>
            </a:pPr>
            <a:r>
              <a:rPr b="1" i="0" lang="en-US" sz="2400" u="none" cap="none" strike="noStrike">
                <a:solidFill>
                  <a:schemeClr val="lt2"/>
                </a:solidFill>
                <a:latin typeface="Maven Pro"/>
                <a:ea typeface="Maven Pro"/>
                <a:cs typeface="Maven Pro"/>
                <a:sym typeface="Maven Pro"/>
              </a:rPr>
              <a:t>Kyle Atkinson    </a:t>
            </a:r>
            <a:endParaRPr b="1" i="0" sz="2400" u="none" cap="none" strike="noStrike">
              <a:solidFill>
                <a:schemeClr val="lt2"/>
              </a:solidFill>
              <a:latin typeface="Maven Pro"/>
              <a:ea typeface="Maven Pro"/>
              <a:cs typeface="Maven Pro"/>
              <a:sym typeface="Maven Pro"/>
            </a:endParaRPr>
          </a:p>
          <a:p>
            <a:pPr indent="0" lvl="0" marL="0" marR="0" rtl="0" algn="ctr">
              <a:lnSpc>
                <a:spcPct val="150000"/>
              </a:lnSpc>
              <a:spcBef>
                <a:spcPts val="0"/>
              </a:spcBef>
              <a:spcAft>
                <a:spcPts val="0"/>
              </a:spcAft>
              <a:buClr>
                <a:schemeClr val="dk1"/>
              </a:buClr>
              <a:buSzPts val="1800"/>
              <a:buFont typeface="Avenir"/>
              <a:buNone/>
            </a:pPr>
            <a:r>
              <a:rPr b="1" i="0" lang="en-US" sz="2400" u="none" cap="none" strike="noStrike">
                <a:solidFill>
                  <a:schemeClr val="lt2"/>
                </a:solidFill>
                <a:latin typeface="Maven Pro"/>
                <a:ea typeface="Maven Pro"/>
                <a:cs typeface="Maven Pro"/>
                <a:sym typeface="Maven Pro"/>
              </a:rPr>
              <a:t>Wenqi Kou</a:t>
            </a:r>
            <a:endParaRPr b="1" sz="3100">
              <a:solidFill>
                <a:srgbClr val="F98125"/>
              </a:solidFill>
              <a:latin typeface="Roboto"/>
              <a:ea typeface="Roboto"/>
              <a:cs typeface="Roboto"/>
              <a:sym typeface="Roboto"/>
            </a:endParaRPr>
          </a:p>
          <a:p>
            <a:pPr indent="0" lvl="0" marL="0" marR="0" rtl="0" algn="ctr">
              <a:lnSpc>
                <a:spcPct val="150000"/>
              </a:lnSpc>
              <a:spcBef>
                <a:spcPts val="0"/>
              </a:spcBef>
              <a:spcAft>
                <a:spcPts val="0"/>
              </a:spcAft>
              <a:buClr>
                <a:srgbClr val="000000"/>
              </a:buClr>
              <a:buSzPts val="2400"/>
              <a:buFont typeface="Avenir"/>
              <a:buNone/>
            </a:pPr>
            <a:r>
              <a:t/>
            </a:r>
            <a:endParaRPr i="0" sz="2400" u="none" cap="none" strike="noStrike">
              <a:solidFill>
                <a:srgbClr val="EEEEEE"/>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400"/>
              <a:buFont typeface="Avenir"/>
              <a:buNone/>
            </a:pPr>
            <a:r>
              <a:t/>
            </a:r>
            <a:endParaRPr i="0" sz="2400" u="none" cap="none" strike="noStrike">
              <a:solidFill>
                <a:srgbClr val="EEEEEE"/>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lang="en-US" sz="3800">
                <a:solidFill>
                  <a:srgbClr val="003262"/>
                </a:solidFill>
                <a:latin typeface="Playfair Display Black"/>
                <a:ea typeface="Playfair Display Black"/>
                <a:cs typeface="Playfair Display Black"/>
                <a:sym typeface="Playfair Display Black"/>
              </a:rPr>
              <a:t>WHAT? </a:t>
            </a:r>
            <a:endParaRPr sz="3800">
              <a:solidFill>
                <a:srgbClr val="003262"/>
              </a:solidFill>
              <a:latin typeface="Playfair Display Black"/>
              <a:ea typeface="Playfair Display Black"/>
              <a:cs typeface="Playfair Display Black"/>
              <a:sym typeface="Playfair Display Black"/>
            </a:endParaRPr>
          </a:p>
        </p:txBody>
      </p:sp>
      <p:sp>
        <p:nvSpPr>
          <p:cNvPr id="152" name="Google Shape;152;p2"/>
          <p:cNvSpPr txBox="1"/>
          <p:nvPr>
            <p:ph idx="1" type="body"/>
          </p:nvPr>
        </p:nvSpPr>
        <p:spPr>
          <a:xfrm>
            <a:off x="646200" y="1137750"/>
            <a:ext cx="10899600" cy="5350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500"/>
              <a:buFont typeface="Arial"/>
              <a:buNone/>
            </a:pPr>
            <a:r>
              <a:rPr b="1" lang="en-US" sz="2500">
                <a:latin typeface="Roboto"/>
                <a:ea typeface="Roboto"/>
                <a:cs typeface="Roboto"/>
                <a:sym typeface="Roboto"/>
              </a:rPr>
              <a:t>Motivation</a:t>
            </a:r>
            <a:endParaRPr b="1" i="0" sz="2500" u="none" cap="none" strike="noStrike">
              <a:solidFill>
                <a:srgbClr val="000000"/>
              </a:solidFill>
              <a:latin typeface="Roboto"/>
              <a:ea typeface="Roboto"/>
              <a:cs typeface="Roboto"/>
              <a:sym typeface="Roboto"/>
            </a:endParaRPr>
          </a:p>
          <a:p>
            <a:pPr indent="0" lvl="0" marL="914400" marR="0" rtl="0" algn="l">
              <a:lnSpc>
                <a:spcPct val="150000"/>
              </a:lnSpc>
              <a:spcBef>
                <a:spcPts val="0"/>
              </a:spcBef>
              <a:spcAft>
                <a:spcPts val="0"/>
              </a:spcAft>
              <a:buClr>
                <a:srgbClr val="000000"/>
              </a:buClr>
              <a:buSzPts val="2000"/>
              <a:buFont typeface="Arial"/>
              <a:buNone/>
            </a:pPr>
            <a:r>
              <a:rPr lang="en-US" sz="2600">
                <a:latin typeface="Times New Roman"/>
                <a:ea typeface="Times New Roman"/>
                <a:cs typeface="Times New Roman"/>
                <a:sym typeface="Times New Roman"/>
              </a:rPr>
              <a:t>Hashtags, categories: not specific</a:t>
            </a:r>
            <a:endParaRPr sz="2600">
              <a:latin typeface="Times New Roman"/>
              <a:ea typeface="Times New Roman"/>
              <a:cs typeface="Times New Roman"/>
              <a:sym typeface="Times New Roman"/>
            </a:endParaRPr>
          </a:p>
          <a:p>
            <a:pPr indent="0" lvl="0" marL="914400" marR="0" rtl="0" algn="l">
              <a:lnSpc>
                <a:spcPct val="150000"/>
              </a:lnSpc>
              <a:spcBef>
                <a:spcPts val="0"/>
              </a:spcBef>
              <a:spcAft>
                <a:spcPts val="0"/>
              </a:spcAft>
              <a:buClr>
                <a:srgbClr val="000000"/>
              </a:buClr>
              <a:buSzPts val="2000"/>
              <a:buFont typeface="Arial"/>
              <a:buNone/>
            </a:pPr>
            <a:r>
              <a:rPr lang="en-US" sz="2600">
                <a:latin typeface="Times New Roman"/>
                <a:ea typeface="Times New Roman"/>
                <a:cs typeface="Times New Roman"/>
                <a:sym typeface="Times New Roman"/>
              </a:rPr>
              <a:t>Search: keywords only, not comprehensive</a:t>
            </a:r>
            <a:endParaRPr sz="2600">
              <a:latin typeface="Times New Roman"/>
              <a:ea typeface="Times New Roman"/>
              <a:cs typeface="Times New Roman"/>
              <a:sym typeface="Times New Roman"/>
            </a:endParaRPr>
          </a:p>
          <a:p>
            <a:pPr indent="0" lvl="0" marL="914400" rtl="0" algn="l">
              <a:lnSpc>
                <a:spcPct val="150000"/>
              </a:lnSpc>
              <a:spcBef>
                <a:spcPts val="0"/>
              </a:spcBef>
              <a:spcAft>
                <a:spcPts val="0"/>
              </a:spcAft>
              <a:buClr>
                <a:srgbClr val="000000"/>
              </a:buClr>
              <a:buSzPts val="2000"/>
              <a:buFont typeface="Arial"/>
              <a:buNone/>
            </a:pPr>
            <a:r>
              <a:t/>
            </a:r>
            <a:endParaRPr sz="2400">
              <a:latin typeface="Times New Roman"/>
              <a:ea typeface="Times New Roman"/>
              <a:cs typeface="Times New Roman"/>
              <a:sym typeface="Times New Roman"/>
            </a:endParaRPr>
          </a:p>
        </p:txBody>
      </p:sp>
      <p:pic>
        <p:nvPicPr>
          <p:cNvPr id="153" name="Google Shape;153;p2"/>
          <p:cNvPicPr preferRelativeResize="0"/>
          <p:nvPr/>
        </p:nvPicPr>
        <p:blipFill rotWithShape="1">
          <a:blip r:embed="rId3">
            <a:alphaModFix/>
          </a:blip>
          <a:srcRect b="13413" l="6314" r="0" t="16470"/>
          <a:stretch/>
        </p:blipFill>
        <p:spPr>
          <a:xfrm>
            <a:off x="10278975" y="6"/>
            <a:ext cx="1913025" cy="589837"/>
          </a:xfrm>
          <a:prstGeom prst="rect">
            <a:avLst/>
          </a:prstGeom>
          <a:noFill/>
          <a:ln>
            <a:noFill/>
          </a:ln>
        </p:spPr>
      </p:pic>
      <p:sp>
        <p:nvSpPr>
          <p:cNvPr id="154" name="Google Shape;154;p2"/>
          <p:cNvSpPr txBox="1"/>
          <p:nvPr>
            <p:ph idx="2" type="body"/>
          </p:nvPr>
        </p:nvSpPr>
        <p:spPr>
          <a:xfrm>
            <a:off x="646200" y="2226050"/>
            <a:ext cx="10899600" cy="5350500"/>
          </a:xfrm>
          <a:prstGeom prst="rect">
            <a:avLst/>
          </a:prstGeom>
          <a:noFill/>
          <a:ln>
            <a:noFill/>
          </a:ln>
        </p:spPr>
        <p:txBody>
          <a:bodyPr anchorCtr="0" anchor="t" bIns="45700" lIns="91425" spcFirstLastPara="1" rIns="91425" wrap="square" tIns="45700">
            <a:noAutofit/>
          </a:bodyPr>
          <a:lstStyle/>
          <a:p>
            <a:pPr indent="0" lvl="0" marL="914400" marR="0" rtl="0" algn="l">
              <a:lnSpc>
                <a:spcPct val="150000"/>
              </a:lnSpc>
              <a:spcBef>
                <a:spcPts val="0"/>
              </a:spcBef>
              <a:spcAft>
                <a:spcPts val="0"/>
              </a:spcAft>
              <a:buClr>
                <a:srgbClr val="000000"/>
              </a:buClr>
              <a:buSzPts val="2000"/>
              <a:buFont typeface="Arial"/>
              <a:buNone/>
            </a:pPr>
            <a:r>
              <a:t/>
            </a:r>
            <a:endParaRPr sz="2600">
              <a:latin typeface="Times New Roman"/>
              <a:ea typeface="Times New Roman"/>
              <a:cs typeface="Times New Roman"/>
              <a:sym typeface="Times New Roman"/>
            </a:endParaRPr>
          </a:p>
          <a:p>
            <a:pPr indent="0" lvl="0" marL="914400" marR="0" rtl="0" algn="l">
              <a:lnSpc>
                <a:spcPct val="150000"/>
              </a:lnSpc>
              <a:spcBef>
                <a:spcPts val="0"/>
              </a:spcBef>
              <a:spcAft>
                <a:spcPts val="0"/>
              </a:spcAft>
              <a:buClr>
                <a:srgbClr val="000000"/>
              </a:buClr>
              <a:buSzPts val="2000"/>
              <a:buFont typeface="Arial"/>
              <a:buNone/>
            </a:pPr>
            <a:r>
              <a:t/>
            </a:r>
            <a:endParaRPr sz="1600">
              <a:latin typeface="Times New Roman"/>
              <a:ea typeface="Times New Roman"/>
              <a:cs typeface="Times New Roman"/>
              <a:sym typeface="Times New Roman"/>
            </a:endParaRPr>
          </a:p>
          <a:p>
            <a:pPr indent="0" lvl="0" marL="914400" rtl="0" algn="l">
              <a:lnSpc>
                <a:spcPct val="150000"/>
              </a:lnSpc>
              <a:spcBef>
                <a:spcPts val="0"/>
              </a:spcBef>
              <a:spcAft>
                <a:spcPts val="0"/>
              </a:spcAft>
              <a:buClr>
                <a:srgbClr val="000000"/>
              </a:buClr>
              <a:buSzPts val="2000"/>
              <a:buFont typeface="Arial"/>
              <a:buNone/>
            </a:pPr>
            <a:r>
              <a:t/>
            </a:r>
            <a:endParaRPr sz="24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g1017579968a_0_105"/>
          <p:cNvPicPr preferRelativeResize="0"/>
          <p:nvPr/>
        </p:nvPicPr>
        <p:blipFill>
          <a:blip r:embed="rId3">
            <a:alphaModFix/>
          </a:blip>
          <a:stretch>
            <a:fillRect/>
          </a:stretch>
        </p:blipFill>
        <p:spPr>
          <a:xfrm>
            <a:off x="4147191" y="4285875"/>
            <a:ext cx="2011433" cy="1204136"/>
          </a:xfrm>
          <a:prstGeom prst="rect">
            <a:avLst/>
          </a:prstGeom>
          <a:noFill/>
          <a:ln>
            <a:noFill/>
          </a:ln>
          <a:effectLst>
            <a:outerShdw blurRad="57150" rotWithShape="0" algn="bl" dir="5400000" dist="19050">
              <a:srgbClr val="000000">
                <a:alpha val="50000"/>
              </a:srgbClr>
            </a:outerShdw>
          </a:effectLst>
        </p:spPr>
      </p:pic>
      <p:sp>
        <p:nvSpPr>
          <p:cNvPr id="160" name="Google Shape;160;g1017579968a_0_105"/>
          <p:cNvSpPr/>
          <p:nvPr/>
        </p:nvSpPr>
        <p:spPr>
          <a:xfrm>
            <a:off x="3629625" y="5271389"/>
            <a:ext cx="2136900" cy="903300"/>
          </a:xfrm>
          <a:prstGeom prst="rect">
            <a:avLst/>
          </a:prstGeom>
          <a:solidFill>
            <a:schemeClr val="lt1"/>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1017579968a_0_105"/>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lang="en-US" sz="3800">
                <a:solidFill>
                  <a:srgbClr val="003262"/>
                </a:solidFill>
                <a:latin typeface="Playfair Display Black"/>
                <a:ea typeface="Playfair Display Black"/>
                <a:cs typeface="Playfair Display Black"/>
                <a:sym typeface="Playfair Display Black"/>
              </a:rPr>
              <a:t>WHAT? </a:t>
            </a:r>
            <a:endParaRPr sz="3800">
              <a:solidFill>
                <a:srgbClr val="003262"/>
              </a:solidFill>
              <a:latin typeface="Playfair Display Black"/>
              <a:ea typeface="Playfair Display Black"/>
              <a:cs typeface="Playfair Display Black"/>
              <a:sym typeface="Playfair Display Black"/>
            </a:endParaRPr>
          </a:p>
        </p:txBody>
      </p:sp>
      <p:pic>
        <p:nvPicPr>
          <p:cNvPr id="162" name="Google Shape;162;g1017579968a_0_105"/>
          <p:cNvPicPr preferRelativeResize="0"/>
          <p:nvPr/>
        </p:nvPicPr>
        <p:blipFill rotWithShape="1">
          <a:blip r:embed="rId4">
            <a:alphaModFix/>
          </a:blip>
          <a:srcRect b="13413" l="6314" r="0" t="16470"/>
          <a:stretch/>
        </p:blipFill>
        <p:spPr>
          <a:xfrm>
            <a:off x="10278975" y="6"/>
            <a:ext cx="1913025" cy="589837"/>
          </a:xfrm>
          <a:prstGeom prst="rect">
            <a:avLst/>
          </a:prstGeom>
          <a:noFill/>
          <a:ln>
            <a:noFill/>
          </a:ln>
        </p:spPr>
      </p:pic>
      <p:pic>
        <p:nvPicPr>
          <p:cNvPr id="163" name="Google Shape;163;g1017579968a_0_105"/>
          <p:cNvPicPr preferRelativeResize="0"/>
          <p:nvPr/>
        </p:nvPicPr>
        <p:blipFill rotWithShape="1">
          <a:blip r:embed="rId5">
            <a:alphaModFix/>
          </a:blip>
          <a:srcRect b="0" l="5802" r="0" t="0"/>
          <a:stretch/>
        </p:blipFill>
        <p:spPr>
          <a:xfrm>
            <a:off x="365750" y="1919238"/>
            <a:ext cx="2871225" cy="4362450"/>
          </a:xfrm>
          <a:prstGeom prst="rect">
            <a:avLst/>
          </a:prstGeom>
          <a:noFill/>
          <a:ln>
            <a:noFill/>
          </a:ln>
        </p:spPr>
      </p:pic>
      <p:pic>
        <p:nvPicPr>
          <p:cNvPr id="164" name="Google Shape;164;g1017579968a_0_105"/>
          <p:cNvPicPr preferRelativeResize="0"/>
          <p:nvPr/>
        </p:nvPicPr>
        <p:blipFill>
          <a:blip r:embed="rId6">
            <a:alphaModFix/>
          </a:blip>
          <a:stretch>
            <a:fillRect/>
          </a:stretch>
        </p:blipFill>
        <p:spPr>
          <a:xfrm>
            <a:off x="5113123" y="1143261"/>
            <a:ext cx="899353" cy="830217"/>
          </a:xfrm>
          <a:prstGeom prst="rect">
            <a:avLst/>
          </a:prstGeom>
          <a:noFill/>
          <a:ln>
            <a:noFill/>
          </a:ln>
        </p:spPr>
      </p:pic>
      <p:pic>
        <p:nvPicPr>
          <p:cNvPr id="165" name="Google Shape;165;g1017579968a_0_105"/>
          <p:cNvPicPr preferRelativeResize="0"/>
          <p:nvPr/>
        </p:nvPicPr>
        <p:blipFill rotWithShape="1">
          <a:blip r:embed="rId7">
            <a:alphaModFix/>
          </a:blip>
          <a:srcRect b="26013" l="0" r="52867" t="0"/>
          <a:stretch/>
        </p:blipFill>
        <p:spPr>
          <a:xfrm>
            <a:off x="3742222" y="5585211"/>
            <a:ext cx="1863217" cy="243246"/>
          </a:xfrm>
          <a:prstGeom prst="rect">
            <a:avLst/>
          </a:prstGeom>
          <a:noFill/>
          <a:ln>
            <a:noFill/>
          </a:ln>
        </p:spPr>
      </p:pic>
      <p:pic>
        <p:nvPicPr>
          <p:cNvPr id="166" name="Google Shape;166;g1017579968a_0_105"/>
          <p:cNvPicPr preferRelativeResize="0"/>
          <p:nvPr/>
        </p:nvPicPr>
        <p:blipFill rotWithShape="1">
          <a:blip r:embed="rId7">
            <a:alphaModFix/>
          </a:blip>
          <a:srcRect b="0" l="54681" r="0" t="0"/>
          <a:stretch/>
        </p:blipFill>
        <p:spPr>
          <a:xfrm>
            <a:off x="3742222" y="5850985"/>
            <a:ext cx="1791591" cy="328765"/>
          </a:xfrm>
          <a:prstGeom prst="rect">
            <a:avLst/>
          </a:prstGeom>
          <a:noFill/>
          <a:ln>
            <a:noFill/>
          </a:ln>
        </p:spPr>
      </p:pic>
      <p:pic>
        <p:nvPicPr>
          <p:cNvPr id="167" name="Google Shape;167;g1017579968a_0_105"/>
          <p:cNvPicPr preferRelativeResize="0"/>
          <p:nvPr/>
        </p:nvPicPr>
        <p:blipFill>
          <a:blip r:embed="rId8">
            <a:alphaModFix/>
          </a:blip>
          <a:stretch>
            <a:fillRect/>
          </a:stretch>
        </p:blipFill>
        <p:spPr>
          <a:xfrm rot="-5400000">
            <a:off x="3742761" y="1008416"/>
            <a:ext cx="1296834" cy="1099904"/>
          </a:xfrm>
          <a:prstGeom prst="rect">
            <a:avLst/>
          </a:prstGeom>
          <a:noFill/>
          <a:ln>
            <a:noFill/>
          </a:ln>
        </p:spPr>
      </p:pic>
      <p:pic>
        <p:nvPicPr>
          <p:cNvPr id="168" name="Google Shape;168;g1017579968a_0_105"/>
          <p:cNvPicPr preferRelativeResize="0"/>
          <p:nvPr/>
        </p:nvPicPr>
        <p:blipFill rotWithShape="1">
          <a:blip r:embed="rId9">
            <a:alphaModFix/>
          </a:blip>
          <a:srcRect b="0" l="50840" r="0" t="0"/>
          <a:stretch/>
        </p:blipFill>
        <p:spPr>
          <a:xfrm>
            <a:off x="4526457" y="1585975"/>
            <a:ext cx="899353" cy="1075800"/>
          </a:xfrm>
          <a:prstGeom prst="rect">
            <a:avLst/>
          </a:prstGeom>
          <a:noFill/>
          <a:ln>
            <a:noFill/>
          </a:ln>
        </p:spPr>
      </p:pic>
      <p:pic>
        <p:nvPicPr>
          <p:cNvPr id="169" name="Google Shape;169;g1017579968a_0_105"/>
          <p:cNvPicPr preferRelativeResize="0"/>
          <p:nvPr/>
        </p:nvPicPr>
        <p:blipFill rotWithShape="1">
          <a:blip r:embed="rId10">
            <a:alphaModFix/>
          </a:blip>
          <a:srcRect b="48453" l="0" r="72021" t="0"/>
          <a:stretch/>
        </p:blipFill>
        <p:spPr>
          <a:xfrm>
            <a:off x="3679721" y="5334380"/>
            <a:ext cx="611334" cy="243246"/>
          </a:xfrm>
          <a:prstGeom prst="rect">
            <a:avLst/>
          </a:prstGeom>
          <a:noFill/>
          <a:ln>
            <a:noFill/>
          </a:ln>
        </p:spPr>
      </p:pic>
      <p:grpSp>
        <p:nvGrpSpPr>
          <p:cNvPr id="170" name="Google Shape;170;g1017579968a_0_105"/>
          <p:cNvGrpSpPr/>
          <p:nvPr/>
        </p:nvGrpSpPr>
        <p:grpSpPr>
          <a:xfrm>
            <a:off x="3236975" y="1813987"/>
            <a:ext cx="8573225" cy="3963375"/>
            <a:chOff x="3236975" y="1813987"/>
            <a:chExt cx="8573225" cy="3963375"/>
          </a:xfrm>
        </p:grpSpPr>
        <p:pic>
          <p:nvPicPr>
            <p:cNvPr id="171" name="Google Shape;171;g1017579968a_0_105"/>
            <p:cNvPicPr preferRelativeResize="0"/>
            <p:nvPr/>
          </p:nvPicPr>
          <p:blipFill rotWithShape="1">
            <a:blip r:embed="rId11">
              <a:alphaModFix/>
            </a:blip>
            <a:srcRect b="9453" l="5222" r="0" t="0"/>
            <a:stretch/>
          </p:blipFill>
          <p:spPr>
            <a:xfrm>
              <a:off x="6752200" y="2216770"/>
              <a:ext cx="2529012" cy="3157803"/>
            </a:xfrm>
            <a:prstGeom prst="rect">
              <a:avLst/>
            </a:prstGeom>
            <a:noFill/>
            <a:ln>
              <a:noFill/>
            </a:ln>
          </p:spPr>
        </p:pic>
        <p:pic>
          <p:nvPicPr>
            <p:cNvPr id="172" name="Google Shape;172;g1017579968a_0_105"/>
            <p:cNvPicPr preferRelativeResize="0"/>
            <p:nvPr/>
          </p:nvPicPr>
          <p:blipFill rotWithShape="1">
            <a:blip r:embed="rId12">
              <a:alphaModFix/>
            </a:blip>
            <a:srcRect b="0" l="6384" r="0" t="0"/>
            <a:stretch/>
          </p:blipFill>
          <p:spPr>
            <a:xfrm>
              <a:off x="9281188" y="1813987"/>
              <a:ext cx="2529012" cy="3963375"/>
            </a:xfrm>
            <a:prstGeom prst="rect">
              <a:avLst/>
            </a:prstGeom>
            <a:noFill/>
            <a:ln>
              <a:noFill/>
            </a:ln>
          </p:spPr>
        </p:pic>
        <p:cxnSp>
          <p:nvCxnSpPr>
            <p:cNvPr id="173" name="Google Shape;173;g1017579968a_0_105"/>
            <p:cNvCxnSpPr/>
            <p:nvPr/>
          </p:nvCxnSpPr>
          <p:spPr>
            <a:xfrm>
              <a:off x="3236975" y="3552813"/>
              <a:ext cx="3515100" cy="0"/>
            </a:xfrm>
            <a:prstGeom prst="straightConnector1">
              <a:avLst/>
            </a:prstGeom>
            <a:noFill/>
            <a:ln cap="flat" cmpd="sng" w="28575">
              <a:solidFill>
                <a:srgbClr val="F98125"/>
              </a:solidFill>
              <a:prstDash val="solid"/>
              <a:round/>
              <a:headEnd len="med" w="med" type="none"/>
              <a:tailEnd len="med" w="med" type="triangle"/>
            </a:ln>
          </p:spPr>
        </p:cxnSp>
      </p:grpSp>
      <p:sp>
        <p:nvSpPr>
          <p:cNvPr id="174" name="Google Shape;174;g1017579968a_0_105"/>
          <p:cNvSpPr txBox="1"/>
          <p:nvPr>
            <p:ph idx="1" type="body"/>
          </p:nvPr>
        </p:nvSpPr>
        <p:spPr>
          <a:xfrm>
            <a:off x="646200" y="1137750"/>
            <a:ext cx="2983500" cy="833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500"/>
              <a:buFont typeface="Arial"/>
              <a:buNone/>
            </a:pPr>
            <a:r>
              <a:rPr b="1" lang="en-US" sz="2500">
                <a:latin typeface="Roboto"/>
                <a:ea typeface="Roboto"/>
                <a:cs typeface="Roboto"/>
                <a:sym typeface="Roboto"/>
              </a:rPr>
              <a:t>Motivation</a:t>
            </a:r>
            <a:endParaRPr b="1" i="0" sz="2500" u="none" cap="none" strike="noStrike">
              <a:solidFill>
                <a:srgbClr val="000000"/>
              </a:solidFill>
              <a:latin typeface="Roboto"/>
              <a:ea typeface="Roboto"/>
              <a:cs typeface="Roboto"/>
              <a:sym typeface="Roboto"/>
            </a:endParaRPr>
          </a:p>
          <a:p>
            <a:pPr indent="0" lvl="0" marL="914400" rtl="0" algn="l">
              <a:lnSpc>
                <a:spcPct val="150000"/>
              </a:lnSpc>
              <a:spcBef>
                <a:spcPts val="0"/>
              </a:spcBef>
              <a:spcAft>
                <a:spcPts val="0"/>
              </a:spcAft>
              <a:buClr>
                <a:srgbClr val="000000"/>
              </a:buClr>
              <a:buSzPts val="2000"/>
              <a:buFont typeface="Arial"/>
              <a:buNone/>
            </a:pPr>
            <a:r>
              <a:t/>
            </a:r>
            <a:endParaRPr sz="24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1017579968a_0_142"/>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lang="en-US" sz="3800">
                <a:solidFill>
                  <a:srgbClr val="003262"/>
                </a:solidFill>
                <a:latin typeface="Playfair Display Black"/>
                <a:ea typeface="Playfair Display Black"/>
                <a:cs typeface="Playfair Display Black"/>
                <a:sym typeface="Playfair Display Black"/>
              </a:rPr>
              <a:t>WHAT? </a:t>
            </a:r>
            <a:endParaRPr sz="3800">
              <a:solidFill>
                <a:srgbClr val="003262"/>
              </a:solidFill>
              <a:latin typeface="Playfair Display Black"/>
              <a:ea typeface="Playfair Display Black"/>
              <a:cs typeface="Playfair Display Black"/>
              <a:sym typeface="Playfair Display Black"/>
            </a:endParaRPr>
          </a:p>
        </p:txBody>
      </p:sp>
      <p:sp>
        <p:nvSpPr>
          <p:cNvPr id="180" name="Google Shape;180;g1017579968a_0_142"/>
          <p:cNvSpPr txBox="1"/>
          <p:nvPr>
            <p:ph idx="1" type="body"/>
          </p:nvPr>
        </p:nvSpPr>
        <p:spPr>
          <a:xfrm>
            <a:off x="646200" y="1137750"/>
            <a:ext cx="10899600" cy="5350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500"/>
              <a:buFont typeface="Arial"/>
              <a:buNone/>
            </a:pPr>
            <a:r>
              <a:rPr b="1" lang="en-US" sz="2500">
                <a:latin typeface="Roboto"/>
                <a:ea typeface="Roboto"/>
                <a:cs typeface="Roboto"/>
                <a:sym typeface="Roboto"/>
              </a:rPr>
              <a:t>Motivation</a:t>
            </a:r>
            <a:endParaRPr b="1" i="0" sz="2500" u="none" cap="none" strike="noStrike">
              <a:solidFill>
                <a:srgbClr val="000000"/>
              </a:solidFill>
              <a:latin typeface="Roboto"/>
              <a:ea typeface="Roboto"/>
              <a:cs typeface="Roboto"/>
              <a:sym typeface="Roboto"/>
            </a:endParaRPr>
          </a:p>
          <a:p>
            <a:pPr indent="0" lvl="0" marL="914400" marR="0" rtl="0" algn="l">
              <a:lnSpc>
                <a:spcPct val="150000"/>
              </a:lnSpc>
              <a:spcBef>
                <a:spcPts val="0"/>
              </a:spcBef>
              <a:spcAft>
                <a:spcPts val="0"/>
              </a:spcAft>
              <a:buClr>
                <a:srgbClr val="000000"/>
              </a:buClr>
              <a:buSzPts val="2000"/>
              <a:buFont typeface="Arial"/>
              <a:buNone/>
            </a:pPr>
            <a:r>
              <a:rPr lang="en-US" sz="2600">
                <a:latin typeface="Times New Roman"/>
                <a:ea typeface="Times New Roman"/>
                <a:cs typeface="Times New Roman"/>
                <a:sym typeface="Times New Roman"/>
              </a:rPr>
              <a:t>Hashtags, categories: not specific</a:t>
            </a:r>
            <a:endParaRPr sz="2600">
              <a:latin typeface="Times New Roman"/>
              <a:ea typeface="Times New Roman"/>
              <a:cs typeface="Times New Roman"/>
              <a:sym typeface="Times New Roman"/>
            </a:endParaRPr>
          </a:p>
          <a:p>
            <a:pPr indent="0" lvl="0" marL="914400" marR="0" rtl="0" algn="l">
              <a:lnSpc>
                <a:spcPct val="150000"/>
              </a:lnSpc>
              <a:spcBef>
                <a:spcPts val="0"/>
              </a:spcBef>
              <a:spcAft>
                <a:spcPts val="0"/>
              </a:spcAft>
              <a:buClr>
                <a:srgbClr val="000000"/>
              </a:buClr>
              <a:buSzPts val="2000"/>
              <a:buFont typeface="Arial"/>
              <a:buNone/>
            </a:pPr>
            <a:r>
              <a:rPr lang="en-US" sz="2600">
                <a:latin typeface="Times New Roman"/>
                <a:ea typeface="Times New Roman"/>
                <a:cs typeface="Times New Roman"/>
                <a:sym typeface="Times New Roman"/>
              </a:rPr>
              <a:t>Search: keywords only, not comprehensive</a:t>
            </a:r>
            <a:endParaRPr sz="2600">
              <a:latin typeface="Times New Roman"/>
              <a:ea typeface="Times New Roman"/>
              <a:cs typeface="Times New Roman"/>
              <a:sym typeface="Times New Roman"/>
            </a:endParaRPr>
          </a:p>
          <a:p>
            <a:pPr indent="0" lvl="0" marL="914400" rtl="0" algn="l">
              <a:lnSpc>
                <a:spcPct val="150000"/>
              </a:lnSpc>
              <a:spcBef>
                <a:spcPts val="0"/>
              </a:spcBef>
              <a:spcAft>
                <a:spcPts val="0"/>
              </a:spcAft>
              <a:buClr>
                <a:srgbClr val="000000"/>
              </a:buClr>
              <a:buSzPts val="2000"/>
              <a:buFont typeface="Arial"/>
              <a:buNone/>
            </a:pPr>
            <a:r>
              <a:t/>
            </a:r>
            <a:endParaRPr sz="2400">
              <a:latin typeface="Times New Roman"/>
              <a:ea typeface="Times New Roman"/>
              <a:cs typeface="Times New Roman"/>
              <a:sym typeface="Times New Roman"/>
            </a:endParaRPr>
          </a:p>
        </p:txBody>
      </p:sp>
      <p:pic>
        <p:nvPicPr>
          <p:cNvPr id="181" name="Google Shape;181;g1017579968a_0_142"/>
          <p:cNvPicPr preferRelativeResize="0"/>
          <p:nvPr/>
        </p:nvPicPr>
        <p:blipFill rotWithShape="1">
          <a:blip r:embed="rId3">
            <a:alphaModFix/>
          </a:blip>
          <a:srcRect b="13413" l="6314" r="0" t="16470"/>
          <a:stretch/>
        </p:blipFill>
        <p:spPr>
          <a:xfrm>
            <a:off x="10278975" y="6"/>
            <a:ext cx="1913025" cy="589837"/>
          </a:xfrm>
          <a:prstGeom prst="rect">
            <a:avLst/>
          </a:prstGeom>
          <a:noFill/>
          <a:ln>
            <a:noFill/>
          </a:ln>
        </p:spPr>
      </p:pic>
      <p:sp>
        <p:nvSpPr>
          <p:cNvPr id="182" name="Google Shape;182;g1017579968a_0_142"/>
          <p:cNvSpPr txBox="1"/>
          <p:nvPr>
            <p:ph idx="2" type="body"/>
          </p:nvPr>
        </p:nvSpPr>
        <p:spPr>
          <a:xfrm>
            <a:off x="646200" y="2226050"/>
            <a:ext cx="10899600" cy="5350500"/>
          </a:xfrm>
          <a:prstGeom prst="rect">
            <a:avLst/>
          </a:prstGeom>
          <a:noFill/>
          <a:ln>
            <a:noFill/>
          </a:ln>
        </p:spPr>
        <p:txBody>
          <a:bodyPr anchorCtr="0" anchor="t" bIns="45700" lIns="91425" spcFirstLastPara="1" rIns="91425" wrap="square" tIns="45700">
            <a:noAutofit/>
          </a:bodyPr>
          <a:lstStyle/>
          <a:p>
            <a:pPr indent="0" lvl="0" marL="914400" marR="0" rtl="0" algn="l">
              <a:lnSpc>
                <a:spcPct val="150000"/>
              </a:lnSpc>
              <a:spcBef>
                <a:spcPts val="0"/>
              </a:spcBef>
              <a:spcAft>
                <a:spcPts val="0"/>
              </a:spcAft>
              <a:buClr>
                <a:srgbClr val="000000"/>
              </a:buClr>
              <a:buSzPts val="2000"/>
              <a:buFont typeface="Arial"/>
              <a:buNone/>
            </a:pPr>
            <a:r>
              <a:t/>
            </a:r>
            <a:endParaRPr sz="2600">
              <a:latin typeface="Times New Roman"/>
              <a:ea typeface="Times New Roman"/>
              <a:cs typeface="Times New Roman"/>
              <a:sym typeface="Times New Roman"/>
            </a:endParaRPr>
          </a:p>
          <a:p>
            <a:pPr indent="0" lvl="0" marL="914400" marR="0" rtl="0" algn="l">
              <a:lnSpc>
                <a:spcPct val="150000"/>
              </a:lnSpc>
              <a:spcBef>
                <a:spcPts val="0"/>
              </a:spcBef>
              <a:spcAft>
                <a:spcPts val="0"/>
              </a:spcAft>
              <a:buClr>
                <a:srgbClr val="000000"/>
              </a:buClr>
              <a:buSzPts val="2000"/>
              <a:buFont typeface="Arial"/>
              <a:buNone/>
            </a:pPr>
            <a:r>
              <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Clr>
                <a:srgbClr val="000000"/>
              </a:buClr>
              <a:buSzPts val="2500"/>
              <a:buFont typeface="Arial"/>
              <a:buNone/>
            </a:pPr>
            <a:r>
              <a:rPr b="1" lang="en-US" sz="2500">
                <a:latin typeface="Roboto"/>
                <a:ea typeface="Roboto"/>
                <a:cs typeface="Roboto"/>
                <a:sym typeface="Roboto"/>
              </a:rPr>
              <a:t>Goal</a:t>
            </a:r>
            <a:endParaRPr b="1" sz="2500">
              <a:latin typeface="Roboto"/>
              <a:ea typeface="Roboto"/>
              <a:cs typeface="Roboto"/>
              <a:sym typeface="Roboto"/>
            </a:endParaRPr>
          </a:p>
          <a:p>
            <a:pPr indent="0" lvl="0" marL="914400" rtl="0" algn="l">
              <a:lnSpc>
                <a:spcPct val="150000"/>
              </a:lnSpc>
              <a:spcBef>
                <a:spcPts val="0"/>
              </a:spcBef>
              <a:spcAft>
                <a:spcPts val="0"/>
              </a:spcAft>
              <a:buClr>
                <a:srgbClr val="000000"/>
              </a:buClr>
              <a:buSzPts val="2000"/>
              <a:buFont typeface="Arial"/>
              <a:buNone/>
            </a:pPr>
            <a:r>
              <a:rPr b="1" lang="en-US" sz="2400">
                <a:solidFill>
                  <a:srgbClr val="F98125"/>
                </a:solidFill>
                <a:latin typeface="Times New Roman"/>
                <a:ea typeface="Times New Roman"/>
                <a:cs typeface="Times New Roman"/>
                <a:sym typeface="Times New Roman"/>
              </a:rPr>
              <a:t>U</a:t>
            </a:r>
            <a:r>
              <a:rPr b="1" lang="en-US" sz="2400">
                <a:latin typeface="Times New Roman"/>
                <a:ea typeface="Times New Roman"/>
                <a:cs typeface="Times New Roman"/>
                <a:sym typeface="Times New Roman"/>
              </a:rPr>
              <a:t>nsupervised: </a:t>
            </a:r>
            <a:r>
              <a:rPr lang="en-US" sz="2400">
                <a:latin typeface="Times New Roman"/>
                <a:ea typeface="Times New Roman"/>
                <a:cs typeface="Times New Roman"/>
                <a:sym typeface="Times New Roman"/>
              </a:rPr>
              <a:t>Find similar posts </a:t>
            </a:r>
            <a:r>
              <a:rPr b="1" lang="en-US" sz="2400">
                <a:latin typeface="Times New Roman"/>
                <a:ea typeface="Times New Roman"/>
                <a:cs typeface="Times New Roman"/>
                <a:sym typeface="Times New Roman"/>
              </a:rPr>
              <a:t>(</a:t>
            </a:r>
            <a:r>
              <a:rPr lang="en-US" sz="2400">
                <a:latin typeface="Times New Roman"/>
                <a:ea typeface="Times New Roman"/>
                <a:cs typeface="Times New Roman"/>
                <a:sym typeface="Times New Roman"/>
              </a:rPr>
              <a:t>No label in real life)</a:t>
            </a:r>
            <a:endParaRPr sz="2400">
              <a:latin typeface="Times New Roman"/>
              <a:ea typeface="Times New Roman"/>
              <a:cs typeface="Times New Roman"/>
              <a:sym typeface="Times New Roman"/>
            </a:endParaRPr>
          </a:p>
          <a:p>
            <a:pPr indent="0" lvl="0" marL="914400" rtl="0" algn="l">
              <a:lnSpc>
                <a:spcPct val="150000"/>
              </a:lnSpc>
              <a:spcBef>
                <a:spcPts val="0"/>
              </a:spcBef>
              <a:spcAft>
                <a:spcPts val="0"/>
              </a:spcAft>
              <a:buClr>
                <a:srgbClr val="000000"/>
              </a:buClr>
              <a:buSzPts val="2000"/>
              <a:buFont typeface="Arial"/>
              <a:buNone/>
            </a:pPr>
            <a:r>
              <a:rPr b="1" lang="en-US" sz="2400">
                <a:solidFill>
                  <a:srgbClr val="F98125"/>
                </a:solidFill>
                <a:latin typeface="Times New Roman"/>
                <a:ea typeface="Times New Roman"/>
                <a:cs typeface="Times New Roman"/>
                <a:sym typeface="Times New Roman"/>
              </a:rPr>
              <a:t>M</a:t>
            </a:r>
            <a:r>
              <a:rPr b="1" lang="en-US" sz="2400">
                <a:latin typeface="Times New Roman"/>
                <a:ea typeface="Times New Roman"/>
                <a:cs typeface="Times New Roman"/>
                <a:sym typeface="Times New Roman"/>
              </a:rPr>
              <a:t>ultimodal: </a:t>
            </a:r>
            <a:r>
              <a:rPr lang="en-US" sz="2400">
                <a:latin typeface="Times New Roman"/>
                <a:ea typeface="Times New Roman"/>
                <a:cs typeface="Times New Roman"/>
                <a:sym typeface="Times New Roman"/>
              </a:rPr>
              <a:t>Combine the information from both Text &amp; Image</a:t>
            </a:r>
            <a:endParaRPr sz="2400">
              <a:latin typeface="Times New Roman"/>
              <a:ea typeface="Times New Roman"/>
              <a:cs typeface="Times New Roman"/>
              <a:sym typeface="Times New Roman"/>
            </a:endParaRPr>
          </a:p>
          <a:p>
            <a:pPr indent="0" lvl="0" marL="914400" rtl="0" algn="l">
              <a:lnSpc>
                <a:spcPct val="150000"/>
              </a:lnSpc>
              <a:spcBef>
                <a:spcPts val="0"/>
              </a:spcBef>
              <a:spcAft>
                <a:spcPts val="0"/>
              </a:spcAft>
              <a:buClr>
                <a:srgbClr val="000000"/>
              </a:buClr>
              <a:buSzPts val="2000"/>
              <a:buFont typeface="Arial"/>
              <a:buNone/>
            </a:pPr>
            <a:r>
              <a:rPr b="1" lang="en-US" sz="2400">
                <a:solidFill>
                  <a:srgbClr val="F98125"/>
                </a:solidFill>
                <a:latin typeface="Times New Roman"/>
                <a:ea typeface="Times New Roman"/>
                <a:cs typeface="Times New Roman"/>
                <a:sym typeface="Times New Roman"/>
              </a:rPr>
              <a:t>M</a:t>
            </a:r>
            <a:r>
              <a:rPr b="1" lang="en-US" sz="2400">
                <a:latin typeface="Times New Roman"/>
                <a:ea typeface="Times New Roman"/>
                <a:cs typeface="Times New Roman"/>
                <a:sym typeface="Times New Roman"/>
              </a:rPr>
              <a:t>atching: </a:t>
            </a:r>
            <a:r>
              <a:rPr lang="en-US" sz="2400">
                <a:latin typeface="Times New Roman"/>
                <a:ea typeface="Times New Roman"/>
                <a:cs typeface="Times New Roman"/>
                <a:sym typeface="Times New Roman"/>
              </a:rPr>
              <a:t>Implement as a search by post function</a:t>
            </a:r>
            <a:endParaRPr sz="24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1016d5cdb6c_0_7"/>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lang="en-US" sz="3800">
                <a:solidFill>
                  <a:srgbClr val="003262"/>
                </a:solidFill>
                <a:latin typeface="Playfair Display Black"/>
                <a:ea typeface="Playfair Display Black"/>
                <a:cs typeface="Playfair Display Black"/>
                <a:sym typeface="Playfair Display Black"/>
              </a:rPr>
              <a:t>WHY? </a:t>
            </a:r>
            <a:endParaRPr sz="3800">
              <a:solidFill>
                <a:srgbClr val="003262"/>
              </a:solidFill>
              <a:latin typeface="Playfair Display Black"/>
              <a:ea typeface="Playfair Display Black"/>
              <a:cs typeface="Playfair Display Black"/>
              <a:sym typeface="Playfair Display Black"/>
            </a:endParaRPr>
          </a:p>
        </p:txBody>
      </p:sp>
      <p:pic>
        <p:nvPicPr>
          <p:cNvPr id="188" name="Google Shape;188;g1016d5cdb6c_0_7"/>
          <p:cNvPicPr preferRelativeResize="0"/>
          <p:nvPr/>
        </p:nvPicPr>
        <p:blipFill rotWithShape="1">
          <a:blip r:embed="rId3">
            <a:alphaModFix/>
          </a:blip>
          <a:srcRect b="13413" l="6314" r="0" t="16470"/>
          <a:stretch/>
        </p:blipFill>
        <p:spPr>
          <a:xfrm>
            <a:off x="10278975" y="6"/>
            <a:ext cx="1913025" cy="589837"/>
          </a:xfrm>
          <a:prstGeom prst="rect">
            <a:avLst/>
          </a:prstGeom>
          <a:noFill/>
          <a:ln>
            <a:noFill/>
          </a:ln>
        </p:spPr>
      </p:pic>
      <p:sp>
        <p:nvSpPr>
          <p:cNvPr id="189" name="Google Shape;189;g1016d5cdb6c_0_7"/>
          <p:cNvSpPr txBox="1"/>
          <p:nvPr>
            <p:ph idx="1" type="body"/>
          </p:nvPr>
        </p:nvSpPr>
        <p:spPr>
          <a:xfrm>
            <a:off x="646200" y="1137750"/>
            <a:ext cx="10899600" cy="5350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500"/>
              <a:buFont typeface="Arial"/>
              <a:buNone/>
            </a:pPr>
            <a:r>
              <a:rPr b="1" lang="en-US" sz="2500">
                <a:latin typeface="Roboto"/>
                <a:ea typeface="Roboto"/>
                <a:cs typeface="Roboto"/>
                <a:sym typeface="Roboto"/>
              </a:rPr>
              <a:t>Tar</a:t>
            </a:r>
            <a:r>
              <a:rPr b="1" lang="en-US" sz="2500">
                <a:latin typeface="Roboto"/>
                <a:ea typeface="Roboto"/>
                <a:cs typeface="Roboto"/>
                <a:sym typeface="Roboto"/>
              </a:rPr>
              <a:t>get Market</a:t>
            </a:r>
            <a:endParaRPr b="1" i="0" sz="2500" u="none" cap="none" strike="noStrike">
              <a:solidFill>
                <a:srgbClr val="000000"/>
              </a:solidFill>
              <a:latin typeface="Roboto"/>
              <a:ea typeface="Roboto"/>
              <a:cs typeface="Roboto"/>
              <a:sym typeface="Roboto"/>
            </a:endParaRPr>
          </a:p>
          <a:p>
            <a:pPr indent="457200" lvl="0" marL="0" marR="0" rtl="0" algn="l">
              <a:lnSpc>
                <a:spcPct val="100000"/>
              </a:lnSpc>
              <a:spcBef>
                <a:spcPts val="0"/>
              </a:spcBef>
              <a:spcAft>
                <a:spcPts val="0"/>
              </a:spcAft>
              <a:buNone/>
            </a:pPr>
            <a:r>
              <a:rPr lang="en-US" sz="2000">
                <a:latin typeface="Times New Roman"/>
                <a:ea typeface="Times New Roman"/>
                <a:cs typeface="Times New Roman"/>
                <a:sym typeface="Times New Roman"/>
              </a:rPr>
              <a:t>We are looking to offer this product as a B2B software that can be integrated into existing tools. Use cases span from consumer implementations to internal business applications. On the consumer side, social media companies, and additionally forums and sites offering search engines could utilize this tool to allow their users a better search experience. On the internal business side, the use cases for this tool could span from database search to inventory management.</a:t>
            </a:r>
            <a:endParaRPr sz="2000">
              <a:latin typeface="Times New Roman"/>
              <a:ea typeface="Times New Roman"/>
              <a:cs typeface="Times New Roman"/>
              <a:sym typeface="Times New Roman"/>
            </a:endParaRPr>
          </a:p>
          <a:p>
            <a:pPr indent="457200" lvl="0" marL="0" marR="0" rtl="0" algn="l">
              <a:lnSpc>
                <a:spcPct val="150000"/>
              </a:lnSpc>
              <a:spcBef>
                <a:spcPts val="0"/>
              </a:spcBef>
              <a:spcAft>
                <a:spcPts val="0"/>
              </a:spcAft>
              <a:buNone/>
            </a:pPr>
            <a:r>
              <a:t/>
            </a:r>
            <a:endParaRPr sz="2000">
              <a:latin typeface="Times New Roman"/>
              <a:ea typeface="Times New Roman"/>
              <a:cs typeface="Times New Roman"/>
              <a:sym typeface="Times New Roman"/>
            </a:endParaRPr>
          </a:p>
          <a:p>
            <a:pPr indent="0" lvl="0" marL="0" rtl="0" algn="l">
              <a:lnSpc>
                <a:spcPct val="150000"/>
              </a:lnSpc>
              <a:spcBef>
                <a:spcPts val="0"/>
              </a:spcBef>
              <a:spcAft>
                <a:spcPts val="0"/>
              </a:spcAft>
              <a:buClr>
                <a:srgbClr val="000000"/>
              </a:buClr>
              <a:buSzPts val="2500"/>
              <a:buFont typeface="Arial"/>
              <a:buNone/>
            </a:pPr>
            <a:r>
              <a:rPr b="1" lang="en-US" sz="2500">
                <a:latin typeface="Roboto"/>
                <a:ea typeface="Roboto"/>
                <a:cs typeface="Roboto"/>
                <a:sym typeface="Roboto"/>
              </a:rPr>
              <a:t>Accessing the first customer</a:t>
            </a:r>
            <a:endParaRPr b="1" sz="2500">
              <a:latin typeface="Roboto"/>
              <a:ea typeface="Roboto"/>
              <a:cs typeface="Roboto"/>
              <a:sym typeface="Roboto"/>
            </a:endParaRPr>
          </a:p>
          <a:p>
            <a:pPr indent="0" lvl="0" marL="0" rtl="0" algn="l">
              <a:lnSpc>
                <a:spcPct val="100000"/>
              </a:lnSpc>
              <a:spcBef>
                <a:spcPts val="0"/>
              </a:spcBef>
              <a:spcAft>
                <a:spcPts val="0"/>
              </a:spcAft>
              <a:buClr>
                <a:srgbClr val="000000"/>
              </a:buClr>
              <a:buSzPts val="2000"/>
              <a:buFont typeface="Arial"/>
              <a:buNone/>
            </a:pPr>
            <a:r>
              <a:rPr lang="en-US" sz="2000">
                <a:latin typeface="Times New Roman"/>
                <a:ea typeface="Times New Roman"/>
                <a:cs typeface="Times New Roman"/>
                <a:sym typeface="Times New Roman"/>
              </a:rPr>
              <a:t>	As this is a B2B product, a sales team will have to have to make a case that the target business’s users would largely benefit from this technology. Therefore, showing a comparison of existing search tools alongside our product could show how much this increases user experience and retention on a given site. For user testing, we are planning an AB test, the results of which can be included in our B2B sales strategy.</a:t>
            </a:r>
            <a:endParaRPr b="1" sz="25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1017579968a_17_0"/>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lang="en-US" sz="3800">
                <a:solidFill>
                  <a:srgbClr val="003262"/>
                </a:solidFill>
                <a:latin typeface="Playfair Display Black"/>
                <a:ea typeface="Playfair Display Black"/>
                <a:cs typeface="Playfair Display Black"/>
                <a:sym typeface="Playfair Display Black"/>
              </a:rPr>
              <a:t>WHY? </a:t>
            </a:r>
            <a:endParaRPr sz="3800">
              <a:solidFill>
                <a:srgbClr val="003262"/>
              </a:solidFill>
              <a:latin typeface="Playfair Display Black"/>
              <a:ea typeface="Playfair Display Black"/>
              <a:cs typeface="Playfair Display Black"/>
              <a:sym typeface="Playfair Display Black"/>
            </a:endParaRPr>
          </a:p>
        </p:txBody>
      </p:sp>
      <p:pic>
        <p:nvPicPr>
          <p:cNvPr id="195" name="Google Shape;195;g1017579968a_17_0"/>
          <p:cNvPicPr preferRelativeResize="0"/>
          <p:nvPr/>
        </p:nvPicPr>
        <p:blipFill rotWithShape="1">
          <a:blip r:embed="rId3">
            <a:alphaModFix/>
          </a:blip>
          <a:srcRect b="13413" l="6314" r="0" t="16470"/>
          <a:stretch/>
        </p:blipFill>
        <p:spPr>
          <a:xfrm>
            <a:off x="10278975" y="6"/>
            <a:ext cx="1913025" cy="589837"/>
          </a:xfrm>
          <a:prstGeom prst="rect">
            <a:avLst/>
          </a:prstGeom>
          <a:noFill/>
          <a:ln>
            <a:noFill/>
          </a:ln>
        </p:spPr>
      </p:pic>
      <p:sp>
        <p:nvSpPr>
          <p:cNvPr id="196" name="Google Shape;196;g1017579968a_17_0"/>
          <p:cNvSpPr txBox="1"/>
          <p:nvPr>
            <p:ph idx="1" type="body"/>
          </p:nvPr>
        </p:nvSpPr>
        <p:spPr>
          <a:xfrm>
            <a:off x="646200" y="1061550"/>
            <a:ext cx="10899600" cy="48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2000"/>
              <a:buFont typeface="Arial"/>
              <a:buNone/>
            </a:pPr>
            <a:r>
              <a:rPr b="1" lang="en-US" sz="2500">
                <a:latin typeface="Roboto"/>
                <a:ea typeface="Roboto"/>
                <a:cs typeface="Roboto"/>
                <a:sym typeface="Roboto"/>
              </a:rPr>
              <a:t>User Testing</a:t>
            </a:r>
            <a:endParaRPr b="1" sz="2500">
              <a:latin typeface="Times New Roman"/>
              <a:ea typeface="Times New Roman"/>
              <a:cs typeface="Times New Roman"/>
              <a:sym typeface="Times New Roman"/>
            </a:endParaRPr>
          </a:p>
        </p:txBody>
      </p:sp>
      <p:graphicFrame>
        <p:nvGraphicFramePr>
          <p:cNvPr id="197" name="Google Shape;197;g1017579968a_17_0"/>
          <p:cNvGraphicFramePr/>
          <p:nvPr/>
        </p:nvGraphicFramePr>
        <p:xfrm>
          <a:off x="532675" y="1673925"/>
          <a:ext cx="3000000" cy="3000000"/>
        </p:xfrm>
        <a:graphic>
          <a:graphicData uri="http://schemas.openxmlformats.org/drawingml/2006/table">
            <a:tbl>
              <a:tblPr>
                <a:noFill/>
                <a:tableStyleId>{72A6CB6A-0E3F-423D-BBE7-CA066F083956}</a:tableStyleId>
              </a:tblPr>
              <a:tblGrid>
                <a:gridCol w="3290850"/>
                <a:gridCol w="1730350"/>
                <a:gridCol w="2035150"/>
                <a:gridCol w="2035150"/>
                <a:gridCol w="2035150"/>
              </a:tblGrid>
              <a:tr h="100000">
                <a:tc>
                  <a:txBody>
                    <a:bodyPr/>
                    <a:lstStyle/>
                    <a:p>
                      <a:pPr indent="0" lvl="0" marL="0" rtl="0" algn="l">
                        <a:spcBef>
                          <a:spcPts val="0"/>
                        </a:spcBef>
                        <a:spcAft>
                          <a:spcPts val="0"/>
                        </a:spcAft>
                        <a:buNone/>
                      </a:pPr>
                      <a:r>
                        <a:rPr b="1" lang="en-US">
                          <a:solidFill>
                            <a:srgbClr val="003262"/>
                          </a:solidFill>
                          <a:latin typeface="Roboto"/>
                          <a:ea typeface="Roboto"/>
                          <a:cs typeface="Roboto"/>
                          <a:sym typeface="Roboto"/>
                        </a:rPr>
                        <a:t>Question to users</a:t>
                      </a:r>
                      <a:endParaRPr b="1">
                        <a:solidFill>
                          <a:srgbClr val="003262"/>
                        </a:solidFill>
                        <a:latin typeface="Roboto"/>
                        <a:ea typeface="Roboto"/>
                        <a:cs typeface="Roboto"/>
                        <a:sym typeface="Roboto"/>
                      </a:endParaRPr>
                    </a:p>
                  </a:txBody>
                  <a:tcPr marT="91425" marB="91425" marR="91425" marL="91425"/>
                </a:tc>
                <a:tc gridSpan="4">
                  <a:txBody>
                    <a:bodyPr/>
                    <a:lstStyle/>
                    <a:p>
                      <a:pPr indent="0" lvl="0" marL="0" rtl="0" algn="l">
                        <a:spcBef>
                          <a:spcPts val="0"/>
                        </a:spcBef>
                        <a:spcAft>
                          <a:spcPts val="0"/>
                        </a:spcAft>
                        <a:buNone/>
                      </a:pPr>
                      <a:r>
                        <a:t/>
                      </a:r>
                      <a:endParaRPr/>
                    </a:p>
                  </a:txBody>
                  <a:tcPr marT="91425" marB="91425" marR="91425" marL="91425"/>
                </a:tc>
                <a:tc hMerge="1"/>
                <a:tc hMerge="1"/>
                <a:tc hMerge="1"/>
              </a:tr>
              <a:tr h="381000">
                <a:tc>
                  <a:txBody>
                    <a:bodyPr/>
                    <a:lstStyle/>
                    <a:p>
                      <a:pPr indent="0" lvl="0" marL="0" rtl="0" algn="l">
                        <a:spcBef>
                          <a:spcPts val="0"/>
                        </a:spcBef>
                        <a:spcAft>
                          <a:spcPts val="0"/>
                        </a:spcAft>
                        <a:buNone/>
                      </a:pPr>
                      <a:r>
                        <a:rPr lang="en-US">
                          <a:solidFill>
                            <a:srgbClr val="003262"/>
                          </a:solidFill>
                          <a:latin typeface="Roboto"/>
                          <a:ea typeface="Roboto"/>
                          <a:cs typeface="Roboto"/>
                          <a:sym typeface="Roboto"/>
                        </a:rPr>
                        <a:t>1. What is your need related to ____?</a:t>
                      </a:r>
                      <a:endParaRPr>
                        <a:solidFill>
                          <a:srgbClr val="003262"/>
                        </a:solidFill>
                        <a:latin typeface="Roboto"/>
                        <a:ea typeface="Roboto"/>
                        <a:cs typeface="Roboto"/>
                        <a:sym typeface="Roboto"/>
                      </a:endParaRPr>
                    </a:p>
                  </a:txBody>
                  <a:tcPr marT="91425" marB="91425" marR="91425" marL="91425"/>
                </a:tc>
                <a:tc gridSpan="4">
                  <a:txBody>
                    <a:bodyPr/>
                    <a:lstStyle/>
                    <a:p>
                      <a:pPr indent="-317500" lvl="0" marL="457200" rtl="0" algn="ctr">
                        <a:spcBef>
                          <a:spcPts val="0"/>
                        </a:spcBef>
                        <a:spcAft>
                          <a:spcPts val="0"/>
                        </a:spcAft>
                        <a:buClr>
                          <a:srgbClr val="003262"/>
                        </a:buClr>
                        <a:buSzPts val="1400"/>
                        <a:buChar char="-"/>
                      </a:pPr>
                      <a:r>
                        <a:rPr lang="en-US">
                          <a:solidFill>
                            <a:srgbClr val="003262"/>
                          </a:solidFill>
                        </a:rPr>
                        <a:t>From the perspective of social media users, they’d like to search for similar content online based on their own posts and interests</a:t>
                      </a:r>
                      <a:endParaRPr>
                        <a:solidFill>
                          <a:srgbClr val="003262"/>
                        </a:solidFill>
                      </a:endParaRPr>
                    </a:p>
                    <a:p>
                      <a:pPr indent="-317500" lvl="0" marL="457200" rtl="0" algn="ctr">
                        <a:spcBef>
                          <a:spcPts val="0"/>
                        </a:spcBef>
                        <a:spcAft>
                          <a:spcPts val="0"/>
                        </a:spcAft>
                        <a:buClr>
                          <a:srgbClr val="003262"/>
                        </a:buClr>
                        <a:buSzPts val="1400"/>
                        <a:buChar char="-"/>
                      </a:pPr>
                      <a:r>
                        <a:rPr lang="en-US">
                          <a:solidFill>
                            <a:srgbClr val="003262"/>
                          </a:solidFill>
                        </a:rPr>
                        <a:t>The persona of social media influencers still have yet to be tested</a:t>
                      </a:r>
                      <a:endParaRPr>
                        <a:solidFill>
                          <a:srgbClr val="003262"/>
                        </a:solidFill>
                      </a:endParaRPr>
                    </a:p>
                  </a:txBody>
                  <a:tcPr marT="91425" marB="91425" marR="91425" marL="91425"/>
                </a:tc>
                <a:tc hMerge="1"/>
                <a:tc hMerge="1"/>
                <a:tc hMerge="1"/>
              </a:tr>
              <a:tr h="381000">
                <a:tc>
                  <a:txBody>
                    <a:bodyPr/>
                    <a:lstStyle/>
                    <a:p>
                      <a:pPr indent="0" lvl="0" marL="0" rtl="0" algn="l">
                        <a:spcBef>
                          <a:spcPts val="0"/>
                        </a:spcBef>
                        <a:spcAft>
                          <a:spcPts val="0"/>
                        </a:spcAft>
                        <a:buNone/>
                      </a:pPr>
                      <a:r>
                        <a:rPr lang="en-US">
                          <a:solidFill>
                            <a:srgbClr val="003262"/>
                          </a:solidFill>
                          <a:latin typeface="Roboto"/>
                          <a:ea typeface="Roboto"/>
                          <a:cs typeface="Roboto"/>
                          <a:sym typeface="Roboto"/>
                        </a:rPr>
                        <a:t>2. Can you talk aloud your expectation and experience while moving through the app?</a:t>
                      </a:r>
                      <a:endParaRPr>
                        <a:solidFill>
                          <a:srgbClr val="003262"/>
                        </a:solidFill>
                        <a:latin typeface="Roboto"/>
                        <a:ea typeface="Roboto"/>
                        <a:cs typeface="Roboto"/>
                        <a:sym typeface="Roboto"/>
                      </a:endParaRPr>
                    </a:p>
                  </a:txBody>
                  <a:tcPr marT="91425" marB="91425" marR="91425" marL="91425"/>
                </a:tc>
                <a:tc gridSpan="4">
                  <a:txBody>
                    <a:bodyPr/>
                    <a:lstStyle/>
                    <a:p>
                      <a:pPr indent="-317500" lvl="0" marL="457200" rtl="0" algn="ctr">
                        <a:spcBef>
                          <a:spcPts val="0"/>
                        </a:spcBef>
                        <a:spcAft>
                          <a:spcPts val="0"/>
                        </a:spcAft>
                        <a:buClr>
                          <a:srgbClr val="003262"/>
                        </a:buClr>
                        <a:buSzPts val="1400"/>
                        <a:buChar char="-"/>
                      </a:pPr>
                      <a:r>
                        <a:rPr lang="en-US">
                          <a:solidFill>
                            <a:srgbClr val="003262"/>
                          </a:solidFill>
                        </a:rPr>
                        <a:t>Overall positive experiences with the UI</a:t>
                      </a:r>
                      <a:endParaRPr>
                        <a:solidFill>
                          <a:srgbClr val="003262"/>
                        </a:solidFill>
                      </a:endParaRPr>
                    </a:p>
                    <a:p>
                      <a:pPr indent="-317500" lvl="0" marL="457200" rtl="0" algn="ctr">
                        <a:spcBef>
                          <a:spcPts val="0"/>
                        </a:spcBef>
                        <a:spcAft>
                          <a:spcPts val="0"/>
                        </a:spcAft>
                        <a:buClr>
                          <a:srgbClr val="003262"/>
                        </a:buClr>
                        <a:buSzPts val="1400"/>
                        <a:buChar char="-"/>
                      </a:pPr>
                      <a:r>
                        <a:rPr lang="en-US">
                          <a:solidFill>
                            <a:srgbClr val="003262"/>
                          </a:solidFill>
                        </a:rPr>
                        <a:t>Expected the platform to be more well-integrated with </a:t>
                      </a:r>
                      <a:r>
                        <a:rPr lang="en-US">
                          <a:solidFill>
                            <a:srgbClr val="003262"/>
                          </a:solidFill>
                        </a:rPr>
                        <a:t>existing</a:t>
                      </a:r>
                      <a:r>
                        <a:rPr lang="en-US">
                          <a:solidFill>
                            <a:srgbClr val="003262"/>
                          </a:solidFill>
                        </a:rPr>
                        <a:t> social media platforms instead of on a separate site</a:t>
                      </a:r>
                      <a:endParaRPr>
                        <a:solidFill>
                          <a:srgbClr val="003262"/>
                        </a:solidFill>
                      </a:endParaRPr>
                    </a:p>
                  </a:txBody>
                  <a:tcPr marT="91425" marB="91425" marR="91425" marL="91425"/>
                </a:tc>
                <a:tc hMerge="1"/>
                <a:tc hMerge="1"/>
                <a:tc hMerge="1"/>
              </a:tr>
              <a:tr h="381000">
                <a:tc>
                  <a:txBody>
                    <a:bodyPr/>
                    <a:lstStyle/>
                    <a:p>
                      <a:pPr indent="0" lvl="0" marL="0" rtl="0" algn="l">
                        <a:spcBef>
                          <a:spcPts val="0"/>
                        </a:spcBef>
                        <a:spcAft>
                          <a:spcPts val="0"/>
                        </a:spcAft>
                        <a:buNone/>
                      </a:pPr>
                      <a:r>
                        <a:rPr lang="en-US">
                          <a:solidFill>
                            <a:srgbClr val="003262"/>
                          </a:solidFill>
                          <a:latin typeface="Roboto"/>
                          <a:ea typeface="Roboto"/>
                          <a:cs typeface="Roboto"/>
                          <a:sym typeface="Roboto"/>
                        </a:rPr>
                        <a:t>3. As a user, why did final output help or not help your decision-</a:t>
                      </a:r>
                      <a:endParaRPr>
                        <a:solidFill>
                          <a:srgbClr val="003262"/>
                        </a:solidFill>
                        <a:latin typeface="Roboto"/>
                        <a:ea typeface="Roboto"/>
                        <a:cs typeface="Roboto"/>
                        <a:sym typeface="Roboto"/>
                      </a:endParaRPr>
                    </a:p>
                    <a:p>
                      <a:pPr indent="0" lvl="0" marL="0" rtl="0" algn="l">
                        <a:spcBef>
                          <a:spcPts val="0"/>
                        </a:spcBef>
                        <a:spcAft>
                          <a:spcPts val="0"/>
                        </a:spcAft>
                        <a:buNone/>
                      </a:pPr>
                      <a:r>
                        <a:rPr lang="en-US">
                          <a:solidFill>
                            <a:srgbClr val="003262"/>
                          </a:solidFill>
                          <a:latin typeface="Roboto"/>
                          <a:ea typeface="Roboto"/>
                          <a:cs typeface="Roboto"/>
                          <a:sym typeface="Roboto"/>
                        </a:rPr>
                        <a:t>making with your problem?</a:t>
                      </a:r>
                      <a:endParaRPr>
                        <a:solidFill>
                          <a:srgbClr val="003262"/>
                        </a:solidFill>
                        <a:latin typeface="Roboto"/>
                        <a:ea typeface="Roboto"/>
                        <a:cs typeface="Roboto"/>
                        <a:sym typeface="Roboto"/>
                      </a:endParaRPr>
                    </a:p>
                  </a:txBody>
                  <a:tcPr marT="91425" marB="91425" marR="91425" marL="91425"/>
                </a:tc>
                <a:tc gridSpan="4">
                  <a:txBody>
                    <a:bodyPr/>
                    <a:lstStyle/>
                    <a:p>
                      <a:pPr indent="-317500" lvl="0" marL="457200" rtl="0" algn="ctr">
                        <a:spcBef>
                          <a:spcPts val="0"/>
                        </a:spcBef>
                        <a:spcAft>
                          <a:spcPts val="0"/>
                        </a:spcAft>
                        <a:buClr>
                          <a:srgbClr val="003262"/>
                        </a:buClr>
                        <a:buSzPts val="1400"/>
                        <a:buChar char="-"/>
                      </a:pPr>
                      <a:r>
                        <a:rPr lang="en-US">
                          <a:solidFill>
                            <a:srgbClr val="003262"/>
                          </a:solidFill>
                        </a:rPr>
                        <a:t>Finds </a:t>
                      </a:r>
                      <a:r>
                        <a:rPr lang="en-US">
                          <a:solidFill>
                            <a:srgbClr val="003262"/>
                          </a:solidFill>
                        </a:rPr>
                        <a:t>closely relevant images</a:t>
                      </a:r>
                      <a:endParaRPr>
                        <a:solidFill>
                          <a:srgbClr val="003262"/>
                        </a:solidFill>
                      </a:endParaRPr>
                    </a:p>
                    <a:p>
                      <a:pPr indent="-317500" lvl="0" marL="457200" rtl="0" algn="ctr">
                        <a:spcBef>
                          <a:spcPts val="0"/>
                        </a:spcBef>
                        <a:spcAft>
                          <a:spcPts val="0"/>
                        </a:spcAft>
                        <a:buClr>
                          <a:srgbClr val="003262"/>
                        </a:buClr>
                        <a:buSzPts val="1400"/>
                        <a:buChar char="-"/>
                      </a:pPr>
                      <a:r>
                        <a:rPr lang="en-US">
                          <a:solidFill>
                            <a:srgbClr val="003262"/>
                          </a:solidFill>
                        </a:rPr>
                        <a:t>Finds people with similar hobbies</a:t>
                      </a:r>
                      <a:endParaRPr>
                        <a:solidFill>
                          <a:srgbClr val="003262"/>
                        </a:solidFill>
                      </a:endParaRPr>
                    </a:p>
                    <a:p>
                      <a:pPr indent="-317500" lvl="0" marL="457200" rtl="0" algn="ctr">
                        <a:spcBef>
                          <a:spcPts val="0"/>
                        </a:spcBef>
                        <a:spcAft>
                          <a:spcPts val="0"/>
                        </a:spcAft>
                        <a:buClr>
                          <a:srgbClr val="003262"/>
                        </a:buClr>
                        <a:buSzPts val="1400"/>
                        <a:buChar char="-"/>
                      </a:pPr>
                      <a:r>
                        <a:rPr lang="en-US">
                          <a:solidFill>
                            <a:srgbClr val="003262"/>
                          </a:solidFill>
                        </a:rPr>
                        <a:t>Easily index inventory without having barcodes or specific product info</a:t>
                      </a:r>
                      <a:endParaRPr>
                        <a:solidFill>
                          <a:srgbClr val="003262"/>
                        </a:solidFill>
                      </a:endParaRPr>
                    </a:p>
                  </a:txBody>
                  <a:tcPr marT="91425" marB="91425" marR="91425" marL="91425"/>
                </a:tc>
                <a:tc hMerge="1"/>
                <a:tc hMerge="1"/>
                <a:tc hMerge="1"/>
              </a:tr>
              <a:tr h="381000">
                <a:tc>
                  <a:txBody>
                    <a:bodyPr/>
                    <a:lstStyle/>
                    <a:p>
                      <a:pPr indent="0" lvl="0" marL="0" rtl="0" algn="l">
                        <a:spcBef>
                          <a:spcPts val="0"/>
                        </a:spcBef>
                        <a:spcAft>
                          <a:spcPts val="0"/>
                        </a:spcAft>
                        <a:buNone/>
                      </a:pPr>
                      <a:r>
                        <a:rPr lang="en-US">
                          <a:solidFill>
                            <a:srgbClr val="003262"/>
                          </a:solidFill>
                          <a:latin typeface="Roboto"/>
                          <a:ea typeface="Roboto"/>
                          <a:cs typeface="Roboto"/>
                          <a:sym typeface="Roboto"/>
                        </a:rPr>
                        <a:t>4. Was the effort in the app worth the return and why?</a:t>
                      </a:r>
                      <a:endParaRPr>
                        <a:solidFill>
                          <a:srgbClr val="003262"/>
                        </a:solidFill>
                        <a:latin typeface="Roboto"/>
                        <a:ea typeface="Roboto"/>
                        <a:cs typeface="Roboto"/>
                        <a:sym typeface="Roboto"/>
                      </a:endParaRPr>
                    </a:p>
                  </a:txBody>
                  <a:tcPr marT="91425" marB="91425" marR="91425" marL="91425"/>
                </a:tc>
                <a:tc gridSpan="4">
                  <a:txBody>
                    <a:bodyPr/>
                    <a:lstStyle/>
                    <a:p>
                      <a:pPr indent="-317500" lvl="0" marL="457200" rtl="0" algn="ctr">
                        <a:spcBef>
                          <a:spcPts val="0"/>
                        </a:spcBef>
                        <a:spcAft>
                          <a:spcPts val="0"/>
                        </a:spcAft>
                        <a:buClr>
                          <a:srgbClr val="003262"/>
                        </a:buClr>
                        <a:buSzPts val="1400"/>
                        <a:buChar char="-"/>
                      </a:pPr>
                      <a:r>
                        <a:rPr lang="en-US">
                          <a:solidFill>
                            <a:srgbClr val="003262"/>
                          </a:solidFill>
                        </a:rPr>
                        <a:t>The effort was worth it because with </a:t>
                      </a:r>
                      <a:r>
                        <a:rPr lang="en-US">
                          <a:solidFill>
                            <a:srgbClr val="003262"/>
                          </a:solidFill>
                        </a:rPr>
                        <a:t>existing posts on your platform, to it was simply with the click of a button</a:t>
                      </a:r>
                      <a:endParaRPr>
                        <a:solidFill>
                          <a:srgbClr val="003262"/>
                        </a:solidFill>
                      </a:endParaRPr>
                    </a:p>
                  </a:txBody>
                  <a:tcPr marT="91425" marB="91425" marR="91425" marL="91425"/>
                </a:tc>
                <a:tc hMerge="1"/>
                <a:tc hMerge="1"/>
                <a:tc hMerge="1"/>
              </a:tr>
              <a:tr h="381000">
                <a:tc>
                  <a:txBody>
                    <a:bodyPr/>
                    <a:lstStyle/>
                    <a:p>
                      <a:pPr indent="0" lvl="0" marL="0" rtl="0" algn="l">
                        <a:spcBef>
                          <a:spcPts val="0"/>
                        </a:spcBef>
                        <a:spcAft>
                          <a:spcPts val="0"/>
                        </a:spcAft>
                        <a:buNone/>
                      </a:pPr>
                      <a:r>
                        <a:rPr lang="en-US">
                          <a:solidFill>
                            <a:srgbClr val="003262"/>
                          </a:solidFill>
                          <a:latin typeface="Roboto"/>
                          <a:ea typeface="Roboto"/>
                          <a:cs typeface="Roboto"/>
                          <a:sym typeface="Roboto"/>
                        </a:rPr>
                        <a:t>Easy or Difficult?</a:t>
                      </a:r>
                      <a:endParaRPr>
                        <a:solidFill>
                          <a:srgbClr val="003262"/>
                        </a:solidFill>
                        <a:latin typeface="Roboto"/>
                        <a:ea typeface="Roboto"/>
                        <a:cs typeface="Roboto"/>
                        <a:sym typeface="Roboto"/>
                      </a:endParaRPr>
                    </a:p>
                  </a:txBody>
                  <a:tcPr marT="91425" marB="91425" marR="91425" marL="91425"/>
                </a:tc>
                <a:tc gridSpan="4">
                  <a:txBody>
                    <a:bodyPr/>
                    <a:lstStyle/>
                    <a:p>
                      <a:pPr indent="0" lvl="0" marL="0" rtl="0" algn="ctr">
                        <a:spcBef>
                          <a:spcPts val="0"/>
                        </a:spcBef>
                        <a:spcAft>
                          <a:spcPts val="0"/>
                        </a:spcAft>
                        <a:buNone/>
                      </a:pPr>
                      <a:r>
                        <a:rPr lang="en-US">
                          <a:solidFill>
                            <a:srgbClr val="003262"/>
                          </a:solidFill>
                          <a:latin typeface="Roboto"/>
                          <a:ea typeface="Roboto"/>
                          <a:cs typeface="Roboto"/>
                          <a:sym typeface="Roboto"/>
                        </a:rPr>
                        <a:t>Easy</a:t>
                      </a:r>
                      <a:endParaRPr>
                        <a:solidFill>
                          <a:srgbClr val="003262"/>
                        </a:solidFill>
                        <a:latin typeface="Roboto"/>
                        <a:ea typeface="Roboto"/>
                        <a:cs typeface="Roboto"/>
                        <a:sym typeface="Roboto"/>
                      </a:endParaRPr>
                    </a:p>
                  </a:txBody>
                  <a:tcPr marT="91425" marB="91425" marR="91425" marL="91425"/>
                </a:tc>
                <a:tc hMerge="1"/>
                <a:tc hMerge="1"/>
                <a:tc hMerge="1"/>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1017579968a_15_76"/>
          <p:cNvSpPr txBox="1"/>
          <p:nvPr/>
        </p:nvSpPr>
        <p:spPr>
          <a:xfrm>
            <a:off x="9308981" y="6388569"/>
            <a:ext cx="2743200" cy="365100"/>
          </a:xfrm>
          <a:prstGeom prst="rect">
            <a:avLst/>
          </a:prstGeom>
          <a:noFill/>
          <a:ln>
            <a:noFill/>
          </a:ln>
        </p:spPr>
        <p:txBody>
          <a:bodyPr anchorCtr="0" anchor="ctr" bIns="45700" lIns="91400" spcFirstLastPara="1" rIns="91400" wrap="square" tIns="45700">
            <a:noAutofit/>
          </a:bodyPr>
          <a:lstStyle/>
          <a:p>
            <a:pPr indent="0" lvl="0" marL="0" marR="0" rtl="0" algn="r">
              <a:lnSpc>
                <a:spcPct val="100000"/>
              </a:lnSpc>
              <a:spcBef>
                <a:spcPts val="0"/>
              </a:spcBef>
              <a:spcAft>
                <a:spcPts val="0"/>
              </a:spcAft>
              <a:buClr>
                <a:srgbClr val="000000"/>
              </a:buClr>
              <a:buSzPts val="1600"/>
              <a:buFont typeface="Calibri"/>
              <a:buNone/>
            </a:pPr>
            <a:fld id="{00000000-1234-1234-1234-123412341234}" type="slidenum">
              <a:rPr b="0" i="0" lang="en-US" sz="1700" u="none" cap="none" strike="noStrike">
                <a:solidFill>
                  <a:srgbClr val="9E9E9E"/>
                </a:solidFill>
                <a:latin typeface="Calibri"/>
                <a:ea typeface="Calibri"/>
                <a:cs typeface="Calibri"/>
                <a:sym typeface="Calibri"/>
              </a:rPr>
              <a:t>‹#›</a:t>
            </a:fld>
            <a:endParaRPr b="0" i="0" sz="1700" u="none" cap="none" strike="noStrike">
              <a:solidFill>
                <a:srgbClr val="9E9E9E"/>
              </a:solidFill>
              <a:latin typeface="Calibri"/>
              <a:ea typeface="Calibri"/>
              <a:cs typeface="Calibri"/>
              <a:sym typeface="Calibri"/>
            </a:endParaRPr>
          </a:p>
        </p:txBody>
      </p:sp>
      <p:graphicFrame>
        <p:nvGraphicFramePr>
          <p:cNvPr id="203" name="Google Shape;203;g1017579968a_15_76"/>
          <p:cNvGraphicFramePr/>
          <p:nvPr/>
        </p:nvGraphicFramePr>
        <p:xfrm>
          <a:off x="521500" y="1312200"/>
          <a:ext cx="3000000" cy="3000000"/>
        </p:xfrm>
        <a:graphic>
          <a:graphicData uri="http://schemas.openxmlformats.org/drawingml/2006/table">
            <a:tbl>
              <a:tblPr>
                <a:noFill/>
                <a:tableStyleId>{72A6CB6A-0E3F-423D-BBE7-CA066F083956}</a:tableStyleId>
              </a:tblPr>
              <a:tblGrid>
                <a:gridCol w="2986050"/>
                <a:gridCol w="2035150"/>
                <a:gridCol w="2035150"/>
                <a:gridCol w="2035150"/>
                <a:gridCol w="2035150"/>
              </a:tblGrid>
              <a:tr h="100000">
                <a:tc gridSpan="5">
                  <a:txBody>
                    <a:bodyPr/>
                    <a:lstStyle/>
                    <a:p>
                      <a:pPr indent="0" lvl="0" marL="0" rtl="0" algn="l">
                        <a:spcBef>
                          <a:spcPts val="0"/>
                        </a:spcBef>
                        <a:spcAft>
                          <a:spcPts val="0"/>
                        </a:spcAft>
                        <a:buNone/>
                      </a:pPr>
                      <a:r>
                        <a:rPr lang="en-US">
                          <a:solidFill>
                            <a:srgbClr val="003262"/>
                          </a:solidFill>
                          <a:latin typeface="Roboto"/>
                          <a:ea typeface="Roboto"/>
                          <a:cs typeface="Roboto"/>
                          <a:sym typeface="Roboto"/>
                        </a:rPr>
                        <a:t>Observe if/when user has ease or difficulty to 1) use your app and 2) make an end-of-task decision (e.g., watch movie)? </a:t>
                      </a:r>
                      <a:endParaRPr>
                        <a:solidFill>
                          <a:srgbClr val="003262"/>
                        </a:solidFill>
                        <a:latin typeface="Roboto"/>
                        <a:ea typeface="Roboto"/>
                        <a:cs typeface="Roboto"/>
                        <a:sym typeface="Roboto"/>
                      </a:endParaRPr>
                    </a:p>
                    <a:p>
                      <a:pPr indent="0" lvl="0" marL="0" rtl="0" algn="l">
                        <a:spcBef>
                          <a:spcPts val="0"/>
                        </a:spcBef>
                        <a:spcAft>
                          <a:spcPts val="0"/>
                        </a:spcAft>
                        <a:buNone/>
                      </a:pPr>
                      <a:r>
                        <a:rPr lang="en-US">
                          <a:solidFill>
                            <a:srgbClr val="003262"/>
                          </a:solidFill>
                          <a:latin typeface="Roboto"/>
                          <a:ea typeface="Roboto"/>
                          <a:cs typeface="Roboto"/>
                          <a:sym typeface="Roboto"/>
                        </a:rPr>
                        <a:t>Note: What users do can be more accurate than what they say. Sometimes what users say (“app helped me”) doesn’t match what they do (“exit app without watching a movie”). </a:t>
                      </a:r>
                      <a:endParaRPr b="1">
                        <a:solidFill>
                          <a:srgbClr val="003262"/>
                        </a:solidFill>
                        <a:latin typeface="Roboto"/>
                        <a:ea typeface="Roboto"/>
                        <a:cs typeface="Roboto"/>
                        <a:sym typeface="Roboto"/>
                      </a:endParaRPr>
                    </a:p>
                  </a:txBody>
                  <a:tcPr marT="91425" marB="91425" marR="91425" marL="91425"/>
                </a:tc>
                <a:tc hMerge="1"/>
                <a:tc hMerge="1"/>
                <a:tc hMerge="1"/>
                <a:tc hMerge="1"/>
              </a:tr>
              <a:tr h="100000">
                <a:tc>
                  <a:txBody>
                    <a:bodyPr/>
                    <a:lstStyle/>
                    <a:p>
                      <a:pPr indent="0" lvl="0" marL="0" rtl="0" algn="l">
                        <a:spcBef>
                          <a:spcPts val="0"/>
                        </a:spcBef>
                        <a:spcAft>
                          <a:spcPts val="0"/>
                        </a:spcAft>
                        <a:buNone/>
                      </a:pPr>
                      <a:r>
                        <a:rPr b="1" lang="en-US">
                          <a:solidFill>
                            <a:srgbClr val="003262"/>
                          </a:solidFill>
                          <a:latin typeface="Roboto"/>
                          <a:ea typeface="Roboto"/>
                          <a:cs typeface="Roboto"/>
                          <a:sym typeface="Roboto"/>
                        </a:rPr>
                        <a:t>Question to users</a:t>
                      </a:r>
                      <a:endParaRPr b="1">
                        <a:solidFill>
                          <a:srgbClr val="00326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a:solidFill>
                            <a:srgbClr val="003262"/>
                          </a:solidFill>
                          <a:latin typeface="Roboto"/>
                          <a:ea typeface="Roboto"/>
                          <a:cs typeface="Roboto"/>
                          <a:sym typeface="Roboto"/>
                        </a:rPr>
                        <a:t>User 1 [Logan S]</a:t>
                      </a:r>
                      <a:endParaRPr b="1">
                        <a:solidFill>
                          <a:srgbClr val="003262"/>
                        </a:solidFill>
                        <a:latin typeface="Roboto"/>
                        <a:ea typeface="Roboto"/>
                        <a:cs typeface="Roboto"/>
                        <a:sym typeface="Roboto"/>
                      </a:endParaRPr>
                    </a:p>
                    <a:p>
                      <a:pPr indent="0" lvl="0" marL="0" rtl="0" algn="ctr">
                        <a:spcBef>
                          <a:spcPts val="0"/>
                        </a:spcBef>
                        <a:spcAft>
                          <a:spcPts val="0"/>
                        </a:spcAft>
                        <a:buNone/>
                      </a:pPr>
                      <a:r>
                        <a:rPr b="1" lang="en-US">
                          <a:solidFill>
                            <a:srgbClr val="003262"/>
                          </a:solidFill>
                          <a:latin typeface="Roboto"/>
                          <a:ea typeface="Roboto"/>
                          <a:cs typeface="Roboto"/>
                          <a:sym typeface="Roboto"/>
                        </a:rPr>
                        <a:t>tested by [GQ]</a:t>
                      </a:r>
                      <a:endParaRPr b="1">
                        <a:solidFill>
                          <a:srgbClr val="00326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a:solidFill>
                            <a:srgbClr val="003262"/>
                          </a:solidFill>
                          <a:latin typeface="Roboto"/>
                          <a:ea typeface="Roboto"/>
                          <a:cs typeface="Roboto"/>
                          <a:sym typeface="Roboto"/>
                        </a:rPr>
                        <a:t>User 2 [Name]</a:t>
                      </a:r>
                      <a:endParaRPr b="1">
                        <a:solidFill>
                          <a:srgbClr val="003262"/>
                        </a:solidFill>
                        <a:latin typeface="Roboto"/>
                        <a:ea typeface="Roboto"/>
                        <a:cs typeface="Roboto"/>
                        <a:sym typeface="Roboto"/>
                      </a:endParaRPr>
                    </a:p>
                    <a:p>
                      <a:pPr indent="0" lvl="0" marL="0" rtl="0" algn="ctr">
                        <a:spcBef>
                          <a:spcPts val="0"/>
                        </a:spcBef>
                        <a:spcAft>
                          <a:spcPts val="0"/>
                        </a:spcAft>
                        <a:buNone/>
                      </a:pPr>
                      <a:r>
                        <a:rPr b="1" lang="en-US">
                          <a:solidFill>
                            <a:srgbClr val="003262"/>
                          </a:solidFill>
                          <a:latin typeface="Roboto"/>
                          <a:ea typeface="Roboto"/>
                          <a:cs typeface="Roboto"/>
                          <a:sym typeface="Roboto"/>
                        </a:rPr>
                        <a:t>tested by [Your Name]</a:t>
                      </a:r>
                      <a:endParaRPr b="1">
                        <a:solidFill>
                          <a:srgbClr val="00326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a:solidFill>
                            <a:srgbClr val="003262"/>
                          </a:solidFill>
                          <a:latin typeface="Roboto"/>
                          <a:ea typeface="Roboto"/>
                          <a:cs typeface="Roboto"/>
                          <a:sym typeface="Roboto"/>
                        </a:rPr>
                        <a:t>Tester 1 [Kevin L] </a:t>
                      </a:r>
                      <a:endParaRPr b="1">
                        <a:solidFill>
                          <a:srgbClr val="003262"/>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US">
                          <a:solidFill>
                            <a:srgbClr val="003262"/>
                          </a:solidFill>
                          <a:latin typeface="Roboto"/>
                          <a:ea typeface="Roboto"/>
                          <a:cs typeface="Roboto"/>
                          <a:sym typeface="Roboto"/>
                        </a:rPr>
                        <a:t>on User [Coco Sun]</a:t>
                      </a:r>
                      <a:endParaRPr b="1">
                        <a:solidFill>
                          <a:srgbClr val="003262"/>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a:solidFill>
                            <a:srgbClr val="003262"/>
                          </a:solidFill>
                          <a:latin typeface="Roboto"/>
                          <a:ea typeface="Roboto"/>
                          <a:cs typeface="Roboto"/>
                          <a:sym typeface="Roboto"/>
                        </a:rPr>
                        <a:t>Tester 2 [Name] </a:t>
                      </a:r>
                      <a:endParaRPr b="1">
                        <a:solidFill>
                          <a:srgbClr val="003262"/>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US">
                          <a:solidFill>
                            <a:srgbClr val="003262"/>
                          </a:solidFill>
                          <a:latin typeface="Roboto"/>
                          <a:ea typeface="Roboto"/>
                          <a:cs typeface="Roboto"/>
                          <a:sym typeface="Roboto"/>
                        </a:rPr>
                        <a:t>on User [Your Name]</a:t>
                      </a:r>
                      <a:endParaRPr b="1">
                        <a:solidFill>
                          <a:srgbClr val="003262"/>
                        </a:solidFill>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US">
                          <a:solidFill>
                            <a:srgbClr val="003262"/>
                          </a:solidFill>
                          <a:latin typeface="Roboto"/>
                          <a:ea typeface="Roboto"/>
                          <a:cs typeface="Roboto"/>
                          <a:sym typeface="Roboto"/>
                        </a:rPr>
                        <a:t>1. What is your need related to ____?</a:t>
                      </a:r>
                      <a:endParaRPr>
                        <a:solidFill>
                          <a:srgbClr val="00326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a:latin typeface="Roboto"/>
                          <a:ea typeface="Roboto"/>
                          <a:cs typeface="Roboto"/>
                          <a:sym typeface="Roboto"/>
                        </a:rPr>
                        <a:t>Finding similar pictures on social media.</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a:solidFill>
                          <a:srgbClr val="003262"/>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solidFill>
                            <a:srgbClr val="003262"/>
                          </a:solidFill>
                          <a:latin typeface="Roboto"/>
                          <a:ea typeface="Roboto"/>
                          <a:cs typeface="Roboto"/>
                          <a:sym typeface="Roboto"/>
                        </a:rPr>
                        <a:t>As a leisurely investor, I want to find a tool that can help with my decision-making when it comes to whether or not I should invest in a stock</a:t>
                      </a:r>
                      <a:endParaRPr>
                        <a:solidFill>
                          <a:srgbClr val="00326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00326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US">
                          <a:solidFill>
                            <a:srgbClr val="003262"/>
                          </a:solidFill>
                          <a:latin typeface="Roboto"/>
                          <a:ea typeface="Roboto"/>
                          <a:cs typeface="Roboto"/>
                          <a:sym typeface="Roboto"/>
                        </a:rPr>
                        <a:t>2. Can you talk aloud your expectation and experience while moving through the app?</a:t>
                      </a:r>
                      <a:endParaRPr>
                        <a:solidFill>
                          <a:srgbClr val="00326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a:latin typeface="Roboto"/>
                          <a:ea typeface="Roboto"/>
                          <a:cs typeface="Roboto"/>
                          <a:sym typeface="Roboto"/>
                        </a:rPr>
                        <a:t>Expected to see other posts about something similar to picture (in this case, broken hands)</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a:solidFill>
                          <a:srgbClr val="003262"/>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solidFill>
                            <a:srgbClr val="003262"/>
                          </a:solidFill>
                          <a:latin typeface="Roboto"/>
                          <a:ea typeface="Roboto"/>
                          <a:cs typeface="Roboto"/>
                          <a:sym typeface="Roboto"/>
                        </a:rPr>
                        <a:t>I expected to see some visualizations of  today’s stock trends based on the sentiment analysis</a:t>
                      </a:r>
                      <a:endParaRPr>
                        <a:solidFill>
                          <a:srgbClr val="00326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US">
                          <a:solidFill>
                            <a:srgbClr val="003262"/>
                          </a:solidFill>
                          <a:latin typeface="Roboto"/>
                          <a:ea typeface="Roboto"/>
                          <a:cs typeface="Roboto"/>
                          <a:sym typeface="Roboto"/>
                        </a:rPr>
                        <a:t>3. As a user, why did final output help or not help your decision-</a:t>
                      </a:r>
                      <a:endParaRPr>
                        <a:solidFill>
                          <a:srgbClr val="003262"/>
                        </a:solidFill>
                        <a:latin typeface="Roboto"/>
                        <a:ea typeface="Roboto"/>
                        <a:cs typeface="Roboto"/>
                        <a:sym typeface="Roboto"/>
                      </a:endParaRPr>
                    </a:p>
                    <a:p>
                      <a:pPr indent="0" lvl="0" marL="0" rtl="0" algn="l">
                        <a:spcBef>
                          <a:spcPts val="0"/>
                        </a:spcBef>
                        <a:spcAft>
                          <a:spcPts val="0"/>
                        </a:spcAft>
                        <a:buNone/>
                      </a:pPr>
                      <a:r>
                        <a:rPr lang="en-US">
                          <a:solidFill>
                            <a:srgbClr val="003262"/>
                          </a:solidFill>
                          <a:latin typeface="Roboto"/>
                          <a:ea typeface="Roboto"/>
                          <a:cs typeface="Roboto"/>
                          <a:sym typeface="Roboto"/>
                        </a:rPr>
                        <a:t>making with your problem?</a:t>
                      </a:r>
                      <a:endParaRPr>
                        <a:solidFill>
                          <a:srgbClr val="00326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a:latin typeface="Roboto"/>
                          <a:ea typeface="Roboto"/>
                          <a:cs typeface="Roboto"/>
                          <a:sym typeface="Roboto"/>
                        </a:rPr>
                        <a:t>Yes. It addressed initial problem</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a:solidFill>
                          <a:srgbClr val="003262"/>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solidFill>
                            <a:srgbClr val="003262"/>
                          </a:solidFill>
                          <a:latin typeface="Roboto"/>
                          <a:ea typeface="Roboto"/>
                          <a:cs typeface="Roboto"/>
                          <a:sym typeface="Roboto"/>
                        </a:rPr>
                        <a:t>Yes it did, it also fit with what I had expected based on news I read this morning</a:t>
                      </a:r>
                      <a:endParaRPr>
                        <a:solidFill>
                          <a:srgbClr val="00326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US">
                          <a:solidFill>
                            <a:srgbClr val="003262"/>
                          </a:solidFill>
                          <a:latin typeface="Roboto"/>
                          <a:ea typeface="Roboto"/>
                          <a:cs typeface="Roboto"/>
                          <a:sym typeface="Roboto"/>
                        </a:rPr>
                        <a:t>4. Was the effort in the app worth the return and why?</a:t>
                      </a:r>
                      <a:endParaRPr>
                        <a:solidFill>
                          <a:srgbClr val="00326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a:latin typeface="Roboto"/>
                          <a:ea typeface="Roboto"/>
                          <a:cs typeface="Roboto"/>
                          <a:sym typeface="Roboto"/>
                        </a:rPr>
                        <a:t>Yes. Worth the click. Easy.</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a:solidFill>
                          <a:srgbClr val="003262"/>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solidFill>
                            <a:srgbClr val="003262"/>
                          </a:solidFill>
                          <a:latin typeface="Roboto"/>
                          <a:ea typeface="Roboto"/>
                          <a:cs typeface="Roboto"/>
                          <a:sym typeface="Roboto"/>
                        </a:rPr>
                        <a:t>Yes, it was very easy to use (only had to type in a clicker and hit a button).</a:t>
                      </a:r>
                      <a:endParaRPr>
                        <a:solidFill>
                          <a:srgbClr val="00326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US">
                          <a:solidFill>
                            <a:srgbClr val="003262"/>
                          </a:solidFill>
                          <a:latin typeface="Roboto"/>
                          <a:ea typeface="Roboto"/>
                          <a:cs typeface="Roboto"/>
                          <a:sym typeface="Roboto"/>
                        </a:rPr>
                        <a:t>Easy or Difficult?</a:t>
                      </a:r>
                      <a:endParaRPr>
                        <a:solidFill>
                          <a:srgbClr val="00326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a:latin typeface="Roboto"/>
                          <a:ea typeface="Roboto"/>
                          <a:cs typeface="Roboto"/>
                          <a:sym typeface="Roboto"/>
                        </a:rPr>
                        <a:t>Easy</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a:solidFill>
                          <a:srgbClr val="003262"/>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solidFill>
                            <a:srgbClr val="003262"/>
                          </a:solidFill>
                          <a:latin typeface="Roboto"/>
                          <a:ea typeface="Roboto"/>
                          <a:cs typeface="Roboto"/>
                          <a:sym typeface="Roboto"/>
                        </a:rPr>
                        <a:t>Easy</a:t>
                      </a:r>
                      <a:endParaRPr>
                        <a:solidFill>
                          <a:srgbClr val="00326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204" name="Google Shape;204;g1017579968a_15_76"/>
          <p:cNvSpPr txBox="1"/>
          <p:nvPr/>
        </p:nvSpPr>
        <p:spPr>
          <a:xfrm>
            <a:off x="452526" y="181575"/>
            <a:ext cx="11207400" cy="1017900"/>
          </a:xfrm>
          <a:prstGeom prst="rect">
            <a:avLst/>
          </a:prstGeom>
          <a:noFill/>
          <a:ln>
            <a:noFill/>
          </a:ln>
        </p:spPr>
        <p:txBody>
          <a:bodyPr anchorCtr="0" anchor="t" bIns="162525" lIns="162525" spcFirstLastPara="1" rIns="162525" wrap="square" tIns="162525">
            <a:noAutofit/>
          </a:bodyPr>
          <a:lstStyle/>
          <a:p>
            <a:pPr indent="0" lvl="0" marL="0" rtl="0" algn="l">
              <a:spcBef>
                <a:spcPts val="0"/>
              </a:spcBef>
              <a:spcAft>
                <a:spcPts val="0"/>
              </a:spcAft>
              <a:buNone/>
            </a:pPr>
            <a:r>
              <a:rPr b="1" lang="en-US" sz="2900">
                <a:solidFill>
                  <a:srgbClr val="003262"/>
                </a:solidFill>
                <a:latin typeface="Roboto"/>
                <a:ea typeface="Roboto"/>
                <a:cs typeface="Roboto"/>
                <a:sym typeface="Roboto"/>
              </a:rPr>
              <a:t>User testing each other at class: Template to complete</a:t>
            </a:r>
            <a:endParaRPr b="1" sz="2900">
              <a:solidFill>
                <a:srgbClr val="003262"/>
              </a:solidFill>
              <a:latin typeface="Roboto"/>
              <a:ea typeface="Roboto"/>
              <a:cs typeface="Roboto"/>
              <a:sym typeface="Roboto"/>
            </a:endParaRPr>
          </a:p>
          <a:p>
            <a:pPr indent="0" lvl="0" marL="0" rtl="0" algn="l">
              <a:spcBef>
                <a:spcPts val="0"/>
              </a:spcBef>
              <a:spcAft>
                <a:spcPts val="0"/>
              </a:spcAft>
              <a:buNone/>
            </a:pPr>
            <a:r>
              <a:rPr lang="en-US" sz="2900">
                <a:solidFill>
                  <a:srgbClr val="FF0000"/>
                </a:solidFill>
                <a:latin typeface="Roboto"/>
                <a:ea typeface="Roboto"/>
                <a:cs typeface="Roboto"/>
                <a:sym typeface="Roboto"/>
              </a:rPr>
              <a:t>Individuals on the same team can’t test the same user.</a:t>
            </a:r>
            <a:endParaRPr sz="2900">
              <a:solidFill>
                <a:srgbClr val="FF0000"/>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017579968a_18_0"/>
          <p:cNvSpPr txBox="1"/>
          <p:nvPr/>
        </p:nvSpPr>
        <p:spPr>
          <a:xfrm>
            <a:off x="9308981" y="6388569"/>
            <a:ext cx="2743200" cy="365100"/>
          </a:xfrm>
          <a:prstGeom prst="rect">
            <a:avLst/>
          </a:prstGeom>
          <a:noFill/>
          <a:ln>
            <a:noFill/>
          </a:ln>
        </p:spPr>
        <p:txBody>
          <a:bodyPr anchorCtr="0" anchor="ctr" bIns="45700" lIns="91400" spcFirstLastPara="1" rIns="91400" wrap="square" tIns="45700">
            <a:noAutofit/>
          </a:bodyPr>
          <a:lstStyle/>
          <a:p>
            <a:pPr indent="0" lvl="0" marL="0" marR="0" rtl="0" algn="r">
              <a:lnSpc>
                <a:spcPct val="100000"/>
              </a:lnSpc>
              <a:spcBef>
                <a:spcPts val="0"/>
              </a:spcBef>
              <a:spcAft>
                <a:spcPts val="0"/>
              </a:spcAft>
              <a:buClr>
                <a:srgbClr val="000000"/>
              </a:buClr>
              <a:buSzPts val="1600"/>
              <a:buFont typeface="Calibri"/>
              <a:buNone/>
            </a:pPr>
            <a:fld id="{00000000-1234-1234-1234-123412341234}" type="slidenum">
              <a:rPr b="0" i="0" lang="en-US" sz="1700" u="none" cap="none" strike="noStrike">
                <a:solidFill>
                  <a:srgbClr val="9E9E9E"/>
                </a:solidFill>
                <a:latin typeface="Calibri"/>
                <a:ea typeface="Calibri"/>
                <a:cs typeface="Calibri"/>
                <a:sym typeface="Calibri"/>
              </a:rPr>
              <a:t>‹#›</a:t>
            </a:fld>
            <a:endParaRPr b="0" i="0" sz="1700" u="none" cap="none" strike="noStrike">
              <a:solidFill>
                <a:srgbClr val="9E9E9E"/>
              </a:solidFill>
              <a:latin typeface="Calibri"/>
              <a:ea typeface="Calibri"/>
              <a:cs typeface="Calibri"/>
              <a:sym typeface="Calibri"/>
            </a:endParaRPr>
          </a:p>
        </p:txBody>
      </p:sp>
      <p:graphicFrame>
        <p:nvGraphicFramePr>
          <p:cNvPr id="210" name="Google Shape;210;g1017579968a_18_0"/>
          <p:cNvGraphicFramePr/>
          <p:nvPr/>
        </p:nvGraphicFramePr>
        <p:xfrm>
          <a:off x="521500" y="1312200"/>
          <a:ext cx="3000000" cy="3000000"/>
        </p:xfrm>
        <a:graphic>
          <a:graphicData uri="http://schemas.openxmlformats.org/drawingml/2006/table">
            <a:tbl>
              <a:tblPr>
                <a:noFill/>
                <a:tableStyleId>{72A6CB6A-0E3F-423D-BBE7-CA066F083956}</a:tableStyleId>
              </a:tblPr>
              <a:tblGrid>
                <a:gridCol w="2986050"/>
                <a:gridCol w="2035150"/>
                <a:gridCol w="2035150"/>
                <a:gridCol w="2035150"/>
                <a:gridCol w="2035150"/>
              </a:tblGrid>
              <a:tr h="100000">
                <a:tc gridSpan="5">
                  <a:txBody>
                    <a:bodyPr/>
                    <a:lstStyle/>
                    <a:p>
                      <a:pPr indent="0" lvl="0" marL="0" rtl="0" algn="l">
                        <a:spcBef>
                          <a:spcPts val="0"/>
                        </a:spcBef>
                        <a:spcAft>
                          <a:spcPts val="0"/>
                        </a:spcAft>
                        <a:buNone/>
                      </a:pPr>
                      <a:r>
                        <a:rPr lang="en-US">
                          <a:solidFill>
                            <a:srgbClr val="003262"/>
                          </a:solidFill>
                          <a:latin typeface="Roboto"/>
                          <a:ea typeface="Roboto"/>
                          <a:cs typeface="Roboto"/>
                          <a:sym typeface="Roboto"/>
                        </a:rPr>
                        <a:t>Observe if/when user has ease or difficulty to 1) use your app and 2) make an end-of-task decision (e.g., watch movie)? </a:t>
                      </a:r>
                      <a:endParaRPr>
                        <a:solidFill>
                          <a:srgbClr val="003262"/>
                        </a:solidFill>
                        <a:latin typeface="Roboto"/>
                        <a:ea typeface="Roboto"/>
                        <a:cs typeface="Roboto"/>
                        <a:sym typeface="Roboto"/>
                      </a:endParaRPr>
                    </a:p>
                    <a:p>
                      <a:pPr indent="0" lvl="0" marL="0" rtl="0" algn="l">
                        <a:spcBef>
                          <a:spcPts val="0"/>
                        </a:spcBef>
                        <a:spcAft>
                          <a:spcPts val="0"/>
                        </a:spcAft>
                        <a:buNone/>
                      </a:pPr>
                      <a:r>
                        <a:rPr lang="en-US">
                          <a:solidFill>
                            <a:srgbClr val="003262"/>
                          </a:solidFill>
                          <a:latin typeface="Roboto"/>
                          <a:ea typeface="Roboto"/>
                          <a:cs typeface="Roboto"/>
                          <a:sym typeface="Roboto"/>
                        </a:rPr>
                        <a:t>Note: What users do can be more accurate than what they say. Sometimes what users say (“app helped me”) doesn’t match what they do (“exit app without watching a movie”). </a:t>
                      </a:r>
                      <a:endParaRPr b="1">
                        <a:solidFill>
                          <a:srgbClr val="003262"/>
                        </a:solidFill>
                        <a:latin typeface="Roboto"/>
                        <a:ea typeface="Roboto"/>
                        <a:cs typeface="Roboto"/>
                        <a:sym typeface="Roboto"/>
                      </a:endParaRPr>
                    </a:p>
                  </a:txBody>
                  <a:tcPr marT="91425" marB="91425" marR="91425" marL="91425"/>
                </a:tc>
                <a:tc hMerge="1"/>
                <a:tc hMerge="1"/>
                <a:tc hMerge="1"/>
                <a:tc hMerge="1"/>
              </a:tr>
              <a:tr h="100000">
                <a:tc>
                  <a:txBody>
                    <a:bodyPr/>
                    <a:lstStyle/>
                    <a:p>
                      <a:pPr indent="0" lvl="0" marL="0" rtl="0" algn="l">
                        <a:spcBef>
                          <a:spcPts val="0"/>
                        </a:spcBef>
                        <a:spcAft>
                          <a:spcPts val="0"/>
                        </a:spcAft>
                        <a:buNone/>
                      </a:pPr>
                      <a:r>
                        <a:rPr b="1" lang="en-US">
                          <a:solidFill>
                            <a:srgbClr val="003262"/>
                          </a:solidFill>
                          <a:latin typeface="Roboto"/>
                          <a:ea typeface="Roboto"/>
                          <a:cs typeface="Roboto"/>
                          <a:sym typeface="Roboto"/>
                        </a:rPr>
                        <a:t>Question to users</a:t>
                      </a:r>
                      <a:endParaRPr b="1">
                        <a:solidFill>
                          <a:srgbClr val="00326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a:solidFill>
                            <a:srgbClr val="003262"/>
                          </a:solidFill>
                          <a:latin typeface="Roboto"/>
                          <a:ea typeface="Roboto"/>
                          <a:cs typeface="Roboto"/>
                          <a:sym typeface="Roboto"/>
                        </a:rPr>
                        <a:t>User 1 [Kelvin]</a:t>
                      </a:r>
                      <a:endParaRPr b="1">
                        <a:solidFill>
                          <a:srgbClr val="003262"/>
                        </a:solidFill>
                        <a:latin typeface="Roboto"/>
                        <a:ea typeface="Roboto"/>
                        <a:cs typeface="Roboto"/>
                        <a:sym typeface="Roboto"/>
                      </a:endParaRPr>
                    </a:p>
                    <a:p>
                      <a:pPr indent="0" lvl="0" marL="0" rtl="0" algn="ctr">
                        <a:spcBef>
                          <a:spcPts val="0"/>
                        </a:spcBef>
                        <a:spcAft>
                          <a:spcPts val="0"/>
                        </a:spcAft>
                        <a:buNone/>
                      </a:pPr>
                      <a:r>
                        <a:rPr b="1" lang="en-US">
                          <a:solidFill>
                            <a:srgbClr val="003262"/>
                          </a:solidFill>
                          <a:latin typeface="Roboto"/>
                          <a:ea typeface="Roboto"/>
                          <a:cs typeface="Roboto"/>
                          <a:sym typeface="Roboto"/>
                        </a:rPr>
                        <a:t>tested by [Kyle]</a:t>
                      </a:r>
                      <a:endParaRPr b="1">
                        <a:solidFill>
                          <a:srgbClr val="00326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a:solidFill>
                            <a:srgbClr val="003262"/>
                          </a:solidFill>
                          <a:latin typeface="Roboto"/>
                          <a:ea typeface="Roboto"/>
                          <a:cs typeface="Roboto"/>
                          <a:sym typeface="Roboto"/>
                        </a:rPr>
                        <a:t>User 2 [Lennon]</a:t>
                      </a:r>
                      <a:endParaRPr b="1">
                        <a:solidFill>
                          <a:srgbClr val="003262"/>
                        </a:solidFill>
                        <a:latin typeface="Roboto"/>
                        <a:ea typeface="Roboto"/>
                        <a:cs typeface="Roboto"/>
                        <a:sym typeface="Roboto"/>
                      </a:endParaRPr>
                    </a:p>
                    <a:p>
                      <a:pPr indent="0" lvl="0" marL="0" rtl="0" algn="ctr">
                        <a:spcBef>
                          <a:spcPts val="0"/>
                        </a:spcBef>
                        <a:spcAft>
                          <a:spcPts val="0"/>
                        </a:spcAft>
                        <a:buNone/>
                      </a:pPr>
                      <a:r>
                        <a:rPr b="1" lang="en-US">
                          <a:solidFill>
                            <a:srgbClr val="003262"/>
                          </a:solidFill>
                          <a:latin typeface="Roboto"/>
                          <a:ea typeface="Roboto"/>
                          <a:cs typeface="Roboto"/>
                          <a:sym typeface="Roboto"/>
                        </a:rPr>
                        <a:t>tested by [Kyle]</a:t>
                      </a:r>
                      <a:endParaRPr b="1">
                        <a:solidFill>
                          <a:srgbClr val="00326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a:solidFill>
                            <a:srgbClr val="003262"/>
                          </a:solidFill>
                          <a:latin typeface="Roboto"/>
                          <a:ea typeface="Roboto"/>
                          <a:cs typeface="Roboto"/>
                          <a:sym typeface="Roboto"/>
                        </a:rPr>
                        <a:t>Tester 1 [Kelvin] </a:t>
                      </a:r>
                      <a:endParaRPr b="1">
                        <a:solidFill>
                          <a:srgbClr val="003262"/>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US">
                          <a:solidFill>
                            <a:srgbClr val="003262"/>
                          </a:solidFill>
                          <a:latin typeface="Roboto"/>
                          <a:ea typeface="Roboto"/>
                          <a:cs typeface="Roboto"/>
                          <a:sym typeface="Roboto"/>
                        </a:rPr>
                        <a:t>on User [Kyle]</a:t>
                      </a:r>
                      <a:endParaRPr b="1">
                        <a:solidFill>
                          <a:srgbClr val="003262"/>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a:solidFill>
                            <a:srgbClr val="003262"/>
                          </a:solidFill>
                          <a:latin typeface="Roboto"/>
                          <a:ea typeface="Roboto"/>
                          <a:cs typeface="Roboto"/>
                          <a:sym typeface="Roboto"/>
                        </a:rPr>
                        <a:t>Tester 2 [Name] </a:t>
                      </a:r>
                      <a:endParaRPr b="1">
                        <a:solidFill>
                          <a:srgbClr val="003262"/>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US">
                          <a:solidFill>
                            <a:srgbClr val="003262"/>
                          </a:solidFill>
                          <a:latin typeface="Roboto"/>
                          <a:ea typeface="Roboto"/>
                          <a:cs typeface="Roboto"/>
                          <a:sym typeface="Roboto"/>
                        </a:rPr>
                        <a:t>on User [Kyle]</a:t>
                      </a:r>
                      <a:endParaRPr b="1">
                        <a:solidFill>
                          <a:srgbClr val="003262"/>
                        </a:solidFill>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US">
                          <a:solidFill>
                            <a:srgbClr val="003262"/>
                          </a:solidFill>
                          <a:latin typeface="Roboto"/>
                          <a:ea typeface="Roboto"/>
                          <a:cs typeface="Roboto"/>
                          <a:sym typeface="Roboto"/>
                        </a:rPr>
                        <a:t>1. What is your need related to ____?</a:t>
                      </a:r>
                      <a:endParaRPr>
                        <a:solidFill>
                          <a:srgbClr val="00326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a:latin typeface="Roboto"/>
                          <a:ea typeface="Roboto"/>
                          <a:cs typeface="Roboto"/>
                          <a:sym typeface="Roboto"/>
                        </a:rPr>
                        <a:t>Finding similar posts for </a:t>
                      </a:r>
                      <a:r>
                        <a:rPr lang="en-US">
                          <a:latin typeface="Roboto"/>
                          <a:ea typeface="Roboto"/>
                          <a:cs typeface="Roboto"/>
                          <a:sym typeface="Roboto"/>
                        </a:rPr>
                        <a:t>copyright</a:t>
                      </a:r>
                      <a:r>
                        <a:rPr lang="en-US">
                          <a:latin typeface="Roboto"/>
                          <a:ea typeface="Roboto"/>
                          <a:cs typeface="Roboto"/>
                          <a:sym typeface="Roboto"/>
                        </a:rPr>
                        <a:t> purposes</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a:solidFill>
                            <a:srgbClr val="003262"/>
                          </a:solidFill>
                          <a:latin typeface="Roboto"/>
                          <a:ea typeface="Roboto"/>
                          <a:cs typeface="Roboto"/>
                          <a:sym typeface="Roboto"/>
                        </a:rPr>
                        <a:t>Facial Recognition Purposes</a:t>
                      </a:r>
                      <a:endParaRPr>
                        <a:solidFill>
                          <a:srgbClr val="003262"/>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solidFill>
                            <a:srgbClr val="003262"/>
                          </a:solidFill>
                          <a:latin typeface="Roboto"/>
                          <a:ea typeface="Roboto"/>
                          <a:cs typeface="Roboto"/>
                          <a:sym typeface="Roboto"/>
                        </a:rPr>
                        <a:t>FInding what classes I should take for PM roles.</a:t>
                      </a:r>
                      <a:endParaRPr>
                        <a:solidFill>
                          <a:srgbClr val="00326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003262"/>
                          </a:solidFill>
                          <a:latin typeface="Roboto"/>
                          <a:ea typeface="Roboto"/>
                          <a:cs typeface="Roboto"/>
                          <a:sym typeface="Roboto"/>
                        </a:rPr>
                        <a:t>Finding Traffic Data Quickly</a:t>
                      </a:r>
                      <a:endParaRPr>
                        <a:solidFill>
                          <a:srgbClr val="00326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US">
                          <a:solidFill>
                            <a:srgbClr val="003262"/>
                          </a:solidFill>
                          <a:latin typeface="Roboto"/>
                          <a:ea typeface="Roboto"/>
                          <a:cs typeface="Roboto"/>
                          <a:sym typeface="Roboto"/>
                        </a:rPr>
                        <a:t>2. Can you talk aloud your expectation and experience while moving through the app?</a:t>
                      </a:r>
                      <a:endParaRPr>
                        <a:solidFill>
                          <a:srgbClr val="00326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a:latin typeface="Roboto"/>
                          <a:ea typeface="Roboto"/>
                          <a:cs typeface="Roboto"/>
                          <a:sym typeface="Roboto"/>
                        </a:rPr>
                        <a:t>FInding the most relevant post or exact copies</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a:solidFill>
                            <a:srgbClr val="003262"/>
                          </a:solidFill>
                          <a:latin typeface="Roboto"/>
                          <a:ea typeface="Roboto"/>
                          <a:cs typeface="Roboto"/>
                          <a:sym typeface="Roboto"/>
                        </a:rPr>
                        <a:t>To be able to put in a face and find person they are looking for.</a:t>
                      </a:r>
                      <a:endParaRPr>
                        <a:solidFill>
                          <a:srgbClr val="003262"/>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solidFill>
                            <a:srgbClr val="003262"/>
                          </a:solidFill>
                          <a:latin typeface="Roboto"/>
                          <a:ea typeface="Roboto"/>
                          <a:cs typeface="Roboto"/>
                          <a:sym typeface="Roboto"/>
                        </a:rPr>
                        <a:t>Expecting both soft and technical skills for PM roles. Potentially skill sets for specific companies</a:t>
                      </a:r>
                      <a:endParaRPr>
                        <a:solidFill>
                          <a:srgbClr val="00326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Roboto"/>
                          <a:ea typeface="Roboto"/>
                          <a:cs typeface="Roboto"/>
                          <a:sym typeface="Roboto"/>
                        </a:rPr>
                        <a:t>Was expecting clear graphs and visualizations</a:t>
                      </a:r>
                      <a:endParaRPr>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US">
                          <a:solidFill>
                            <a:srgbClr val="003262"/>
                          </a:solidFill>
                          <a:latin typeface="Roboto"/>
                          <a:ea typeface="Roboto"/>
                          <a:cs typeface="Roboto"/>
                          <a:sym typeface="Roboto"/>
                        </a:rPr>
                        <a:t>3. As a user, why did final output help or not help your decision-</a:t>
                      </a:r>
                      <a:endParaRPr>
                        <a:solidFill>
                          <a:srgbClr val="003262"/>
                        </a:solidFill>
                        <a:latin typeface="Roboto"/>
                        <a:ea typeface="Roboto"/>
                        <a:cs typeface="Roboto"/>
                        <a:sym typeface="Roboto"/>
                      </a:endParaRPr>
                    </a:p>
                    <a:p>
                      <a:pPr indent="0" lvl="0" marL="0" rtl="0" algn="l">
                        <a:spcBef>
                          <a:spcPts val="0"/>
                        </a:spcBef>
                        <a:spcAft>
                          <a:spcPts val="0"/>
                        </a:spcAft>
                        <a:buNone/>
                      </a:pPr>
                      <a:r>
                        <a:rPr lang="en-US">
                          <a:solidFill>
                            <a:srgbClr val="003262"/>
                          </a:solidFill>
                          <a:latin typeface="Roboto"/>
                          <a:ea typeface="Roboto"/>
                          <a:cs typeface="Roboto"/>
                          <a:sym typeface="Roboto"/>
                        </a:rPr>
                        <a:t>making with your problem?</a:t>
                      </a:r>
                      <a:endParaRPr>
                        <a:solidFill>
                          <a:srgbClr val="00326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a:latin typeface="Roboto"/>
                          <a:ea typeface="Roboto"/>
                          <a:cs typeface="Roboto"/>
                          <a:sym typeface="Roboto"/>
                        </a:rPr>
                        <a:t>Yes, able to find similar posts</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a:solidFill>
                            <a:srgbClr val="003262"/>
                          </a:solidFill>
                          <a:latin typeface="Roboto"/>
                          <a:ea typeface="Roboto"/>
                          <a:cs typeface="Roboto"/>
                          <a:sym typeface="Roboto"/>
                        </a:rPr>
                        <a:t>No, we don’t have a facial recognition database.</a:t>
                      </a:r>
                      <a:endParaRPr>
                        <a:solidFill>
                          <a:srgbClr val="003262"/>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solidFill>
                            <a:srgbClr val="003262"/>
                          </a:solidFill>
                          <a:latin typeface="Roboto"/>
                          <a:ea typeface="Roboto"/>
                          <a:cs typeface="Roboto"/>
                          <a:sym typeface="Roboto"/>
                        </a:rPr>
                        <a:t>Yes, all information aggregated in one place rather than than searching specific job posts.</a:t>
                      </a:r>
                      <a:endParaRPr>
                        <a:solidFill>
                          <a:srgbClr val="00326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Roboto"/>
                          <a:ea typeface="Roboto"/>
                          <a:cs typeface="Roboto"/>
                          <a:sym typeface="Roboto"/>
                        </a:rPr>
                        <a:t>The final output was very clean, but the backend wasn’t linked yet so it didn’t show much concrete data</a:t>
                      </a:r>
                      <a:endParaRPr>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US">
                          <a:solidFill>
                            <a:srgbClr val="003262"/>
                          </a:solidFill>
                          <a:latin typeface="Roboto"/>
                          <a:ea typeface="Roboto"/>
                          <a:cs typeface="Roboto"/>
                          <a:sym typeface="Roboto"/>
                        </a:rPr>
                        <a:t>4. Was the effort in the app worth the return and why?</a:t>
                      </a:r>
                      <a:endParaRPr>
                        <a:solidFill>
                          <a:srgbClr val="00326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a:latin typeface="Roboto"/>
                          <a:ea typeface="Roboto"/>
                          <a:cs typeface="Roboto"/>
                          <a:sym typeface="Roboto"/>
                        </a:rPr>
                        <a:t>Yes. Upload file and go.</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a:solidFill>
                            <a:srgbClr val="003262"/>
                          </a:solidFill>
                          <a:latin typeface="Roboto"/>
                          <a:ea typeface="Roboto"/>
                          <a:cs typeface="Roboto"/>
                          <a:sym typeface="Roboto"/>
                        </a:rPr>
                        <a:t>Yes. Even though didn’t work for facial recognition, you can scan an item.</a:t>
                      </a:r>
                      <a:endParaRPr>
                        <a:solidFill>
                          <a:srgbClr val="003262"/>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solidFill>
                            <a:srgbClr val="003262"/>
                          </a:solidFill>
                          <a:latin typeface="Roboto"/>
                          <a:ea typeface="Roboto"/>
                          <a:cs typeface="Roboto"/>
                          <a:sym typeface="Roboto"/>
                        </a:rPr>
                        <a:t>Yes, saves a lot of time</a:t>
                      </a:r>
                      <a:endParaRPr>
                        <a:solidFill>
                          <a:srgbClr val="00326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Roboto"/>
                          <a:ea typeface="Roboto"/>
                          <a:cs typeface="Roboto"/>
                          <a:sym typeface="Roboto"/>
                        </a:rPr>
                        <a:t>Yes, faster than searching data on Google</a:t>
                      </a:r>
                      <a:endParaRPr>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US">
                          <a:solidFill>
                            <a:srgbClr val="003262"/>
                          </a:solidFill>
                          <a:latin typeface="Roboto"/>
                          <a:ea typeface="Roboto"/>
                          <a:cs typeface="Roboto"/>
                          <a:sym typeface="Roboto"/>
                        </a:rPr>
                        <a:t>Easy or Difficult?</a:t>
                      </a:r>
                      <a:endParaRPr>
                        <a:solidFill>
                          <a:srgbClr val="00326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a:latin typeface="Roboto"/>
                          <a:ea typeface="Roboto"/>
                          <a:cs typeface="Roboto"/>
                          <a:sym typeface="Roboto"/>
                        </a:rPr>
                        <a:t>Easy</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a:solidFill>
                            <a:srgbClr val="003262"/>
                          </a:solidFill>
                          <a:latin typeface="Roboto"/>
                          <a:ea typeface="Roboto"/>
                          <a:cs typeface="Roboto"/>
                          <a:sym typeface="Roboto"/>
                        </a:rPr>
                        <a:t>Easy</a:t>
                      </a:r>
                      <a:endParaRPr>
                        <a:solidFill>
                          <a:srgbClr val="003262"/>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solidFill>
                            <a:srgbClr val="003262"/>
                          </a:solidFill>
                          <a:latin typeface="Roboto"/>
                          <a:ea typeface="Roboto"/>
                          <a:cs typeface="Roboto"/>
                          <a:sym typeface="Roboto"/>
                        </a:rPr>
                        <a:t>Easy</a:t>
                      </a:r>
                      <a:endParaRPr>
                        <a:solidFill>
                          <a:srgbClr val="00326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Roboto"/>
                          <a:ea typeface="Roboto"/>
                          <a:cs typeface="Roboto"/>
                          <a:sym typeface="Roboto"/>
                        </a:rPr>
                        <a:t>Easy</a:t>
                      </a:r>
                      <a:endParaRPr>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211" name="Google Shape;211;g1017579968a_18_0"/>
          <p:cNvSpPr txBox="1"/>
          <p:nvPr/>
        </p:nvSpPr>
        <p:spPr>
          <a:xfrm>
            <a:off x="452526" y="181575"/>
            <a:ext cx="11207400" cy="1017900"/>
          </a:xfrm>
          <a:prstGeom prst="rect">
            <a:avLst/>
          </a:prstGeom>
          <a:noFill/>
          <a:ln>
            <a:noFill/>
          </a:ln>
        </p:spPr>
        <p:txBody>
          <a:bodyPr anchorCtr="0" anchor="t" bIns="162525" lIns="162525" spcFirstLastPara="1" rIns="162525" wrap="square" tIns="162525">
            <a:noAutofit/>
          </a:bodyPr>
          <a:lstStyle/>
          <a:p>
            <a:pPr indent="0" lvl="0" marL="0" rtl="0" algn="l">
              <a:spcBef>
                <a:spcPts val="0"/>
              </a:spcBef>
              <a:spcAft>
                <a:spcPts val="0"/>
              </a:spcAft>
              <a:buNone/>
            </a:pPr>
            <a:r>
              <a:rPr b="1" lang="en-US" sz="2900">
                <a:solidFill>
                  <a:srgbClr val="003262"/>
                </a:solidFill>
                <a:latin typeface="Roboto"/>
                <a:ea typeface="Roboto"/>
                <a:cs typeface="Roboto"/>
                <a:sym typeface="Roboto"/>
              </a:rPr>
              <a:t>User testing each other at class: Template to complete</a:t>
            </a:r>
            <a:endParaRPr b="1" sz="2900">
              <a:solidFill>
                <a:srgbClr val="003262"/>
              </a:solidFill>
              <a:latin typeface="Roboto"/>
              <a:ea typeface="Roboto"/>
              <a:cs typeface="Roboto"/>
              <a:sym typeface="Roboto"/>
            </a:endParaRPr>
          </a:p>
          <a:p>
            <a:pPr indent="0" lvl="0" marL="0" rtl="0" algn="l">
              <a:spcBef>
                <a:spcPts val="0"/>
              </a:spcBef>
              <a:spcAft>
                <a:spcPts val="0"/>
              </a:spcAft>
              <a:buNone/>
            </a:pPr>
            <a:r>
              <a:rPr lang="en-US" sz="2900">
                <a:solidFill>
                  <a:srgbClr val="FF0000"/>
                </a:solidFill>
                <a:latin typeface="Roboto"/>
                <a:ea typeface="Roboto"/>
                <a:cs typeface="Roboto"/>
                <a:sym typeface="Roboto"/>
              </a:rPr>
              <a:t>Individuals on the same team can’t test the same user.</a:t>
            </a:r>
            <a:endParaRPr sz="2900">
              <a:solidFill>
                <a:srgbClr val="FF0000"/>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g1016d5cdb6c_0_13"/>
          <p:cNvPicPr preferRelativeResize="0"/>
          <p:nvPr/>
        </p:nvPicPr>
        <p:blipFill>
          <a:blip r:embed="rId3">
            <a:alphaModFix/>
          </a:blip>
          <a:stretch>
            <a:fillRect/>
          </a:stretch>
        </p:blipFill>
        <p:spPr>
          <a:xfrm>
            <a:off x="270400" y="2183150"/>
            <a:ext cx="1913025" cy="3248514"/>
          </a:xfrm>
          <a:prstGeom prst="rect">
            <a:avLst/>
          </a:prstGeom>
          <a:noFill/>
          <a:ln>
            <a:noFill/>
          </a:ln>
          <a:effectLst>
            <a:outerShdw blurRad="57150" rotWithShape="0" algn="bl" dir="5400000" dist="19050">
              <a:srgbClr val="000000">
                <a:alpha val="83000"/>
              </a:srgbClr>
            </a:outerShdw>
          </a:effectLst>
        </p:spPr>
      </p:pic>
      <p:sp>
        <p:nvSpPr>
          <p:cNvPr id="217" name="Google Shape;217;g1016d5cdb6c_0_13"/>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lang="en-US" sz="3800">
                <a:solidFill>
                  <a:srgbClr val="003262"/>
                </a:solidFill>
                <a:latin typeface="Playfair Display Black"/>
                <a:ea typeface="Playfair Display Black"/>
                <a:cs typeface="Playfair Display Black"/>
                <a:sym typeface="Playfair Display Black"/>
              </a:rPr>
              <a:t>HOW</a:t>
            </a:r>
            <a:r>
              <a:rPr lang="en-US" sz="3800">
                <a:solidFill>
                  <a:srgbClr val="003262"/>
                </a:solidFill>
                <a:latin typeface="Playfair Display Black"/>
                <a:ea typeface="Playfair Display Black"/>
                <a:cs typeface="Playfair Display Black"/>
                <a:sym typeface="Playfair Display Black"/>
              </a:rPr>
              <a:t>? </a:t>
            </a:r>
            <a:endParaRPr sz="3800">
              <a:solidFill>
                <a:srgbClr val="003262"/>
              </a:solidFill>
              <a:latin typeface="Playfair Display Black"/>
              <a:ea typeface="Playfair Display Black"/>
              <a:cs typeface="Playfair Display Black"/>
              <a:sym typeface="Playfair Display Black"/>
            </a:endParaRPr>
          </a:p>
        </p:txBody>
      </p:sp>
      <p:pic>
        <p:nvPicPr>
          <p:cNvPr id="218" name="Google Shape;218;g1016d5cdb6c_0_13"/>
          <p:cNvPicPr preferRelativeResize="0"/>
          <p:nvPr/>
        </p:nvPicPr>
        <p:blipFill rotWithShape="1">
          <a:blip r:embed="rId4">
            <a:alphaModFix/>
          </a:blip>
          <a:srcRect b="13413" l="6314" r="0" t="16470"/>
          <a:stretch/>
        </p:blipFill>
        <p:spPr>
          <a:xfrm>
            <a:off x="10278975" y="6"/>
            <a:ext cx="1913025" cy="589837"/>
          </a:xfrm>
          <a:prstGeom prst="rect">
            <a:avLst/>
          </a:prstGeom>
          <a:noFill/>
          <a:ln>
            <a:noFill/>
          </a:ln>
        </p:spPr>
      </p:pic>
      <p:pic>
        <p:nvPicPr>
          <p:cNvPr id="219" name="Google Shape;219;g1016d5cdb6c_0_13"/>
          <p:cNvPicPr preferRelativeResize="0"/>
          <p:nvPr/>
        </p:nvPicPr>
        <p:blipFill>
          <a:blip r:embed="rId5">
            <a:alphaModFix/>
          </a:blip>
          <a:stretch>
            <a:fillRect/>
          </a:stretch>
        </p:blipFill>
        <p:spPr>
          <a:xfrm>
            <a:off x="5816000" y="1514124"/>
            <a:ext cx="1426500" cy="1088146"/>
          </a:xfrm>
          <a:prstGeom prst="rect">
            <a:avLst/>
          </a:prstGeom>
          <a:noFill/>
          <a:ln>
            <a:noFill/>
          </a:ln>
        </p:spPr>
      </p:pic>
      <p:pic>
        <p:nvPicPr>
          <p:cNvPr id="220" name="Google Shape;220;g1016d5cdb6c_0_13"/>
          <p:cNvPicPr preferRelativeResize="0"/>
          <p:nvPr/>
        </p:nvPicPr>
        <p:blipFill>
          <a:blip r:embed="rId6">
            <a:alphaModFix/>
          </a:blip>
          <a:stretch>
            <a:fillRect/>
          </a:stretch>
        </p:blipFill>
        <p:spPr>
          <a:xfrm>
            <a:off x="5572736" y="3697525"/>
            <a:ext cx="1913025" cy="1913047"/>
          </a:xfrm>
          <a:prstGeom prst="rect">
            <a:avLst/>
          </a:prstGeom>
          <a:noFill/>
          <a:ln>
            <a:noFill/>
          </a:ln>
        </p:spPr>
      </p:pic>
      <p:sp>
        <p:nvSpPr>
          <p:cNvPr id="221" name="Google Shape;221;g1016d5cdb6c_0_13"/>
          <p:cNvSpPr txBox="1"/>
          <p:nvPr/>
        </p:nvSpPr>
        <p:spPr>
          <a:xfrm>
            <a:off x="11211038" y="2746367"/>
            <a:ext cx="111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a:t>
            </a:r>
            <a:r>
              <a:rPr lang="en-US" sz="1800"/>
              <a:t>Json]</a:t>
            </a:r>
            <a:endParaRPr sz="1800"/>
          </a:p>
        </p:txBody>
      </p:sp>
      <p:sp>
        <p:nvSpPr>
          <p:cNvPr id="222" name="Google Shape;222;g1016d5cdb6c_0_13"/>
          <p:cNvSpPr txBox="1"/>
          <p:nvPr/>
        </p:nvSpPr>
        <p:spPr>
          <a:xfrm flipH="1">
            <a:off x="8561375" y="2459275"/>
            <a:ext cx="3354900" cy="5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2350">
                <a:latin typeface="Lora"/>
                <a:ea typeface="Lora"/>
                <a:cs typeface="Lora"/>
                <a:sym typeface="Lora"/>
              </a:rPr>
              <a:t>“Landscape/Tourist”</a:t>
            </a:r>
            <a:endParaRPr b="1" i="1" sz="2700">
              <a:latin typeface="Lora"/>
              <a:ea typeface="Lora"/>
              <a:cs typeface="Lora"/>
              <a:sym typeface="Lora"/>
            </a:endParaRPr>
          </a:p>
        </p:txBody>
      </p:sp>
      <p:sp>
        <p:nvSpPr>
          <p:cNvPr id="223" name="Google Shape;223;g1016d5cdb6c_0_13"/>
          <p:cNvSpPr txBox="1"/>
          <p:nvPr/>
        </p:nvSpPr>
        <p:spPr>
          <a:xfrm flipH="1">
            <a:off x="10324975" y="5299525"/>
            <a:ext cx="2143200" cy="5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2150">
              <a:solidFill>
                <a:srgbClr val="171717"/>
              </a:solidFill>
            </a:endParaRPr>
          </a:p>
        </p:txBody>
      </p:sp>
      <p:cxnSp>
        <p:nvCxnSpPr>
          <p:cNvPr id="224" name="Google Shape;224;g1016d5cdb6c_0_13"/>
          <p:cNvCxnSpPr/>
          <p:nvPr/>
        </p:nvCxnSpPr>
        <p:spPr>
          <a:xfrm flipH="1" rot="10800000">
            <a:off x="4892900" y="2706625"/>
            <a:ext cx="3437400" cy="21000"/>
          </a:xfrm>
          <a:prstGeom prst="straightConnector1">
            <a:avLst/>
          </a:prstGeom>
          <a:noFill/>
          <a:ln cap="flat" cmpd="sng" w="28575">
            <a:solidFill>
              <a:srgbClr val="F98125"/>
            </a:solidFill>
            <a:prstDash val="solid"/>
            <a:round/>
            <a:headEnd len="med" w="med" type="none"/>
            <a:tailEnd len="med" w="med" type="triangle"/>
          </a:ln>
        </p:spPr>
      </p:cxnSp>
      <p:pic>
        <p:nvPicPr>
          <p:cNvPr id="225" name="Google Shape;225;g1016d5cdb6c_0_13"/>
          <p:cNvPicPr preferRelativeResize="0"/>
          <p:nvPr/>
        </p:nvPicPr>
        <p:blipFill>
          <a:blip r:embed="rId7">
            <a:alphaModFix/>
          </a:blip>
          <a:stretch>
            <a:fillRect/>
          </a:stretch>
        </p:blipFill>
        <p:spPr>
          <a:xfrm>
            <a:off x="2598875" y="1877552"/>
            <a:ext cx="1913025" cy="1913025"/>
          </a:xfrm>
          <a:prstGeom prst="rect">
            <a:avLst/>
          </a:prstGeom>
          <a:noFill/>
          <a:ln>
            <a:noFill/>
          </a:ln>
        </p:spPr>
      </p:pic>
      <p:pic>
        <p:nvPicPr>
          <p:cNvPr id="226" name="Google Shape;226;g1016d5cdb6c_0_13"/>
          <p:cNvPicPr preferRelativeResize="0"/>
          <p:nvPr/>
        </p:nvPicPr>
        <p:blipFill>
          <a:blip r:embed="rId8">
            <a:alphaModFix/>
          </a:blip>
          <a:stretch>
            <a:fillRect/>
          </a:stretch>
        </p:blipFill>
        <p:spPr>
          <a:xfrm>
            <a:off x="2507550" y="4918525"/>
            <a:ext cx="2248075" cy="846600"/>
          </a:xfrm>
          <a:prstGeom prst="rect">
            <a:avLst/>
          </a:prstGeom>
          <a:noFill/>
          <a:ln>
            <a:noFill/>
          </a:ln>
        </p:spPr>
      </p:pic>
      <p:sp>
        <p:nvSpPr>
          <p:cNvPr id="227" name="Google Shape;227;g1016d5cdb6c_0_13"/>
          <p:cNvSpPr txBox="1"/>
          <p:nvPr/>
        </p:nvSpPr>
        <p:spPr>
          <a:xfrm>
            <a:off x="5017050" y="2755775"/>
            <a:ext cx="3620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003262"/>
                </a:solidFill>
              </a:rPr>
              <a:t>Image Categorization API</a:t>
            </a:r>
            <a:endParaRPr b="1" sz="2000">
              <a:solidFill>
                <a:srgbClr val="003262"/>
              </a:solidFill>
            </a:endParaRPr>
          </a:p>
        </p:txBody>
      </p:sp>
      <p:cxnSp>
        <p:nvCxnSpPr>
          <p:cNvPr id="228" name="Google Shape;228;g1016d5cdb6c_0_13"/>
          <p:cNvCxnSpPr/>
          <p:nvPr/>
        </p:nvCxnSpPr>
        <p:spPr>
          <a:xfrm flipH="1" rot="10800000">
            <a:off x="4892900" y="5297425"/>
            <a:ext cx="3437400" cy="21000"/>
          </a:xfrm>
          <a:prstGeom prst="straightConnector1">
            <a:avLst/>
          </a:prstGeom>
          <a:noFill/>
          <a:ln cap="flat" cmpd="sng" w="28575">
            <a:solidFill>
              <a:srgbClr val="F98125"/>
            </a:solidFill>
            <a:prstDash val="solid"/>
            <a:round/>
            <a:headEnd len="med" w="med" type="none"/>
            <a:tailEnd len="med" w="med" type="triangle"/>
          </a:ln>
        </p:spPr>
      </p:cxnSp>
      <p:sp>
        <p:nvSpPr>
          <p:cNvPr id="229" name="Google Shape;229;g1016d5cdb6c_0_13"/>
          <p:cNvSpPr txBox="1"/>
          <p:nvPr/>
        </p:nvSpPr>
        <p:spPr>
          <a:xfrm>
            <a:off x="5017050" y="5346575"/>
            <a:ext cx="3620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003262"/>
                </a:solidFill>
              </a:rPr>
              <a:t>Text</a:t>
            </a:r>
            <a:r>
              <a:rPr b="1" lang="en-US" sz="2000">
                <a:solidFill>
                  <a:srgbClr val="003262"/>
                </a:solidFill>
              </a:rPr>
              <a:t> Categorization API</a:t>
            </a:r>
            <a:endParaRPr b="1" sz="2000">
              <a:solidFill>
                <a:srgbClr val="003262"/>
              </a:solidFill>
            </a:endParaRPr>
          </a:p>
        </p:txBody>
      </p:sp>
      <p:sp>
        <p:nvSpPr>
          <p:cNvPr id="230" name="Google Shape;230;g1016d5cdb6c_0_13"/>
          <p:cNvSpPr txBox="1"/>
          <p:nvPr/>
        </p:nvSpPr>
        <p:spPr>
          <a:xfrm>
            <a:off x="10371663" y="5205617"/>
            <a:ext cx="111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[Json]</a:t>
            </a:r>
            <a:endParaRPr sz="1800"/>
          </a:p>
        </p:txBody>
      </p:sp>
      <p:sp>
        <p:nvSpPr>
          <p:cNvPr id="231" name="Google Shape;231;g1016d5cdb6c_0_13"/>
          <p:cNvSpPr txBox="1"/>
          <p:nvPr/>
        </p:nvSpPr>
        <p:spPr>
          <a:xfrm flipH="1">
            <a:off x="9224176" y="5035400"/>
            <a:ext cx="14538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2350">
                <a:latin typeface="Lora"/>
                <a:ea typeface="Lora"/>
                <a:cs typeface="Lora"/>
                <a:sym typeface="Lora"/>
              </a:rPr>
              <a:t>“Travel”</a:t>
            </a:r>
            <a:endParaRPr b="1" i="1" sz="2350">
              <a:latin typeface="Lora"/>
              <a:ea typeface="Lora"/>
              <a:cs typeface="Lora"/>
              <a:sym typeface="Lora"/>
            </a:endParaRPr>
          </a:p>
          <a:p>
            <a:pPr indent="0" lvl="0" marL="0" rtl="0" algn="l">
              <a:spcBef>
                <a:spcPts val="0"/>
              </a:spcBef>
              <a:spcAft>
                <a:spcPts val="0"/>
              </a:spcAft>
              <a:buNone/>
            </a:pPr>
            <a:r>
              <a:t/>
            </a:r>
            <a:endParaRPr b="1" i="1" sz="2350">
              <a:latin typeface="Lora"/>
              <a:ea typeface="Lora"/>
              <a:cs typeface="Lora"/>
              <a:sym typeface="Lora"/>
            </a:endParaRPr>
          </a:p>
        </p:txBody>
      </p:sp>
      <p:sp>
        <p:nvSpPr>
          <p:cNvPr id="232" name="Google Shape;232;g1016d5cdb6c_0_13"/>
          <p:cNvSpPr txBox="1"/>
          <p:nvPr>
            <p:ph idx="1" type="body"/>
          </p:nvPr>
        </p:nvSpPr>
        <p:spPr>
          <a:xfrm>
            <a:off x="646200" y="1137750"/>
            <a:ext cx="6147900" cy="846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2000"/>
              <a:buFont typeface="Arial"/>
              <a:buNone/>
            </a:pPr>
            <a:r>
              <a:rPr b="1" lang="en-US" sz="2500">
                <a:latin typeface="Roboto"/>
                <a:ea typeface="Roboto"/>
                <a:cs typeface="Roboto"/>
                <a:sym typeface="Roboto"/>
              </a:rPr>
              <a:t>Feature Extraction</a:t>
            </a:r>
            <a:endParaRPr sz="2500">
              <a:latin typeface="Roboto"/>
              <a:ea typeface="Roboto"/>
              <a:cs typeface="Roboto"/>
              <a:sym typeface="Roboto"/>
            </a:endParaRPr>
          </a:p>
        </p:txBody>
      </p:sp>
      <p:pic>
        <p:nvPicPr>
          <p:cNvPr id="233" name="Google Shape;233;g1016d5cdb6c_0_13"/>
          <p:cNvPicPr preferRelativeResize="0"/>
          <p:nvPr/>
        </p:nvPicPr>
        <p:blipFill rotWithShape="1">
          <a:blip r:embed="rId9">
            <a:alphaModFix/>
          </a:blip>
          <a:srcRect b="0" l="36121" r="38340" t="12952"/>
          <a:stretch/>
        </p:blipFill>
        <p:spPr>
          <a:xfrm>
            <a:off x="3348725" y="5743525"/>
            <a:ext cx="428125" cy="381400"/>
          </a:xfrm>
          <a:prstGeom prst="rect">
            <a:avLst/>
          </a:prstGeom>
          <a:noFill/>
          <a:ln>
            <a:noFill/>
          </a:ln>
        </p:spPr>
      </p:pic>
      <p:pic>
        <p:nvPicPr>
          <p:cNvPr id="234" name="Google Shape;234;g1016d5cdb6c_0_13">
            <a:hlinkClick r:id="rId10"/>
          </p:cNvPr>
          <p:cNvPicPr preferRelativeResize="0"/>
          <p:nvPr/>
        </p:nvPicPr>
        <p:blipFill rotWithShape="1">
          <a:blip r:embed="rId11">
            <a:alphaModFix/>
          </a:blip>
          <a:srcRect b="0" l="220" r="-220" t="0"/>
          <a:stretch/>
        </p:blipFill>
        <p:spPr>
          <a:xfrm>
            <a:off x="9943925" y="0"/>
            <a:ext cx="2248075" cy="15250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